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438" r:id="rId2"/>
    <p:sldId id="470" r:id="rId3"/>
    <p:sldId id="442" r:id="rId4"/>
    <p:sldId id="456" r:id="rId5"/>
    <p:sldId id="475" r:id="rId6"/>
    <p:sldId id="458" r:id="rId7"/>
    <p:sldId id="465" r:id="rId8"/>
    <p:sldId id="460" r:id="rId9"/>
    <p:sldId id="464" r:id="rId10"/>
    <p:sldId id="462" r:id="rId11"/>
    <p:sldId id="467" r:id="rId12"/>
    <p:sldId id="474" r:id="rId13"/>
    <p:sldId id="469" r:id="rId14"/>
    <p:sldId id="473" r:id="rId15"/>
    <p:sldId id="471" r:id="rId16"/>
    <p:sldId id="441" r:id="rId17"/>
  </p:sldIdLst>
  <p:sldSz cx="7199313" cy="71993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3475"/>
    <a:srgbClr val="FF006A"/>
    <a:srgbClr val="FFE9E6"/>
    <a:srgbClr val="F7F7F7"/>
    <a:srgbClr val="026734"/>
    <a:srgbClr val="1B3C65"/>
    <a:srgbClr val="39A935"/>
    <a:srgbClr val="AFB78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5" d="100"/>
          <a:sy n="105" d="100"/>
        </p:scale>
        <p:origin x="2472"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Title 1"/>
          <p:cNvSpPr>
            <a:spLocks noGrp="1"/>
          </p:cNvSpPr>
          <p:nvPr>
            <p:ph type="ctrTitle"/>
          </p:nvPr>
        </p:nvSpPr>
        <p:spPr>
          <a:xfrm>
            <a:off x="539949" y="1178222"/>
            <a:ext cx="6119416" cy="2506427"/>
          </a:xfrm>
        </p:spPr>
        <p:txBody>
          <a:bodyPr anchor="b"/>
          <a:lstStyle>
            <a:lvl1pPr algn="ctr">
              <a:defRPr sz="4724"/>
            </a:lvl1pPr>
          </a:lstStyle>
          <a:p>
            <a:r>
              <a:rPr lang="fi-FI"/>
              <a:t>Muokkaa ots. perustyyl. napsautt.</a:t>
            </a:r>
            <a:endParaRPr lang="en-US" dirty="0"/>
          </a:p>
        </p:txBody>
      </p:sp>
      <p:sp>
        <p:nvSpPr>
          <p:cNvPr id="3" name="Subtitle 2"/>
          <p:cNvSpPr>
            <a:spLocks noGrp="1"/>
          </p:cNvSpPr>
          <p:nvPr>
            <p:ph type="subTitle" idx="1"/>
          </p:nvPr>
        </p:nvSpPr>
        <p:spPr>
          <a:xfrm>
            <a:off x="899914" y="3781306"/>
            <a:ext cx="5399485" cy="1738167"/>
          </a:xfrm>
        </p:spPr>
        <p:txBody>
          <a:bodyPr/>
          <a:lstStyle>
            <a:lvl1pPr marL="0" indent="0" algn="ctr">
              <a:buNone/>
              <a:defRPr sz="1890"/>
            </a:lvl1pPr>
            <a:lvl2pPr marL="359954" indent="0" algn="ctr">
              <a:buNone/>
              <a:defRPr sz="1575"/>
            </a:lvl2pPr>
            <a:lvl3pPr marL="719907" indent="0" algn="ctr">
              <a:buNone/>
              <a:defRPr sz="1417"/>
            </a:lvl3pPr>
            <a:lvl4pPr marL="1079861" indent="0" algn="ctr">
              <a:buNone/>
              <a:defRPr sz="1260"/>
            </a:lvl4pPr>
            <a:lvl5pPr marL="1439814" indent="0" algn="ctr">
              <a:buNone/>
              <a:defRPr sz="1260"/>
            </a:lvl5pPr>
            <a:lvl6pPr marL="1799768" indent="0" algn="ctr">
              <a:buNone/>
              <a:defRPr sz="1260"/>
            </a:lvl6pPr>
            <a:lvl7pPr marL="2159721" indent="0" algn="ctr">
              <a:buNone/>
              <a:defRPr sz="1260"/>
            </a:lvl7pPr>
            <a:lvl8pPr marL="2519675" indent="0" algn="ctr">
              <a:buNone/>
              <a:defRPr sz="1260"/>
            </a:lvl8pPr>
            <a:lvl9pPr marL="2879628" indent="0" algn="ctr">
              <a:buNone/>
              <a:defRPr sz="1260"/>
            </a:lvl9pPr>
          </a:lstStyle>
          <a:p>
            <a:r>
              <a:rPr lang="fi-FI"/>
              <a:t>Muokkaa alaotsikon perustyyliä napsautt.</a:t>
            </a:r>
            <a:endParaRPr lang="en-US" dirty="0"/>
          </a:p>
        </p:txBody>
      </p:sp>
      <p:sp>
        <p:nvSpPr>
          <p:cNvPr id="4" name="Date Placeholder 3"/>
          <p:cNvSpPr>
            <a:spLocks noGrp="1"/>
          </p:cNvSpPr>
          <p:nvPr>
            <p:ph type="dt" sz="half" idx="10"/>
          </p:nvPr>
        </p:nvSpPr>
        <p:spPr/>
        <p:txBody>
          <a:bodyPr/>
          <a:lstStyle/>
          <a:p>
            <a:fld id="{10E8E3DB-E8B4-46EE-AC68-208909A05F06}" type="datetimeFigureOut">
              <a:rPr lang="fi-FI" smtClean="0"/>
              <a:t>27.6.2024</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B21104AC-6CB6-428B-9F64-F5ABF532C324}" type="slidenum">
              <a:rPr lang="fi-FI" smtClean="0"/>
              <a:t>‹#›</a:t>
            </a:fld>
            <a:endParaRPr lang="fi-FI"/>
          </a:p>
        </p:txBody>
      </p:sp>
    </p:spTree>
    <p:extLst>
      <p:ext uri="{BB962C8B-B14F-4D97-AF65-F5344CB8AC3E}">
        <p14:creationId xmlns:p14="http://schemas.microsoft.com/office/powerpoint/2010/main" val="595941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Vertical Text Placeholder 2"/>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10E8E3DB-E8B4-46EE-AC68-208909A05F06}" type="datetimeFigureOut">
              <a:rPr lang="fi-FI" smtClean="0"/>
              <a:t>27.6.2024</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B21104AC-6CB6-428B-9F64-F5ABF532C324}" type="slidenum">
              <a:rPr lang="fi-FI" smtClean="0"/>
              <a:t>‹#›</a:t>
            </a:fld>
            <a:endParaRPr lang="fi-FI"/>
          </a:p>
        </p:txBody>
      </p:sp>
    </p:spTree>
    <p:extLst>
      <p:ext uri="{BB962C8B-B14F-4D97-AF65-F5344CB8AC3E}">
        <p14:creationId xmlns:p14="http://schemas.microsoft.com/office/powerpoint/2010/main" val="1440227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52009" y="383297"/>
            <a:ext cx="1552352" cy="6101085"/>
          </a:xfrm>
        </p:spPr>
        <p:txBody>
          <a:bodyPr vert="eaVert"/>
          <a:lstStyle/>
          <a:p>
            <a:r>
              <a:rPr lang="fi-FI"/>
              <a:t>Muokkaa ots. perustyyl. napsautt.</a:t>
            </a:r>
            <a:endParaRPr lang="en-US" dirty="0"/>
          </a:p>
        </p:txBody>
      </p:sp>
      <p:sp>
        <p:nvSpPr>
          <p:cNvPr id="3" name="Vertical Text Placeholder 2"/>
          <p:cNvSpPr>
            <a:spLocks noGrp="1"/>
          </p:cNvSpPr>
          <p:nvPr>
            <p:ph type="body" orient="vert" idx="1"/>
          </p:nvPr>
        </p:nvSpPr>
        <p:spPr>
          <a:xfrm>
            <a:off x="494953" y="383297"/>
            <a:ext cx="4567064" cy="6101085"/>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10E8E3DB-E8B4-46EE-AC68-208909A05F06}" type="datetimeFigureOut">
              <a:rPr lang="fi-FI" smtClean="0"/>
              <a:t>27.6.2024</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B21104AC-6CB6-428B-9F64-F5ABF532C324}" type="slidenum">
              <a:rPr lang="fi-FI" smtClean="0"/>
              <a:t>‹#›</a:t>
            </a:fld>
            <a:endParaRPr lang="fi-FI"/>
          </a:p>
        </p:txBody>
      </p:sp>
    </p:spTree>
    <p:extLst>
      <p:ext uri="{BB962C8B-B14F-4D97-AF65-F5344CB8AC3E}">
        <p14:creationId xmlns:p14="http://schemas.microsoft.com/office/powerpoint/2010/main" val="2673261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Content Placeholder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10E8E3DB-E8B4-46EE-AC68-208909A05F06}" type="datetimeFigureOut">
              <a:rPr lang="fi-FI" smtClean="0"/>
              <a:t>27.6.2024</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B21104AC-6CB6-428B-9F64-F5ABF532C324}" type="slidenum">
              <a:rPr lang="fi-FI" smtClean="0"/>
              <a:t>‹#›</a:t>
            </a:fld>
            <a:endParaRPr lang="fi-FI"/>
          </a:p>
        </p:txBody>
      </p:sp>
    </p:spTree>
    <p:extLst>
      <p:ext uri="{BB962C8B-B14F-4D97-AF65-F5344CB8AC3E}">
        <p14:creationId xmlns:p14="http://schemas.microsoft.com/office/powerpoint/2010/main" val="3230360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Title 1"/>
          <p:cNvSpPr>
            <a:spLocks noGrp="1"/>
          </p:cNvSpPr>
          <p:nvPr>
            <p:ph type="title"/>
          </p:nvPr>
        </p:nvSpPr>
        <p:spPr>
          <a:xfrm>
            <a:off x="491204" y="1794831"/>
            <a:ext cx="6209407" cy="2994714"/>
          </a:xfrm>
        </p:spPr>
        <p:txBody>
          <a:bodyPr anchor="b"/>
          <a:lstStyle>
            <a:lvl1pPr>
              <a:defRPr sz="4724"/>
            </a:lvl1pPr>
          </a:lstStyle>
          <a:p>
            <a:r>
              <a:rPr lang="fi-FI"/>
              <a:t>Muokkaa ots. perustyyl. napsautt.</a:t>
            </a:r>
            <a:endParaRPr lang="en-US" dirty="0"/>
          </a:p>
        </p:txBody>
      </p:sp>
      <p:sp>
        <p:nvSpPr>
          <p:cNvPr id="3" name="Text Placeholder 2"/>
          <p:cNvSpPr>
            <a:spLocks noGrp="1"/>
          </p:cNvSpPr>
          <p:nvPr>
            <p:ph type="body" idx="1"/>
          </p:nvPr>
        </p:nvSpPr>
        <p:spPr>
          <a:xfrm>
            <a:off x="491204" y="4817876"/>
            <a:ext cx="6209407" cy="1574849"/>
          </a:xfrm>
        </p:spPr>
        <p:txBody>
          <a:bodyPr/>
          <a:lstStyle>
            <a:lvl1pPr marL="0" indent="0">
              <a:buNone/>
              <a:defRPr sz="1890">
                <a:solidFill>
                  <a:schemeClr val="tx1"/>
                </a:solidFill>
              </a:defRPr>
            </a:lvl1pPr>
            <a:lvl2pPr marL="359954" indent="0">
              <a:buNone/>
              <a:defRPr sz="1575">
                <a:solidFill>
                  <a:schemeClr val="tx1">
                    <a:tint val="75000"/>
                  </a:schemeClr>
                </a:solidFill>
              </a:defRPr>
            </a:lvl2pPr>
            <a:lvl3pPr marL="719907" indent="0">
              <a:buNone/>
              <a:defRPr sz="1417">
                <a:solidFill>
                  <a:schemeClr val="tx1">
                    <a:tint val="75000"/>
                  </a:schemeClr>
                </a:solidFill>
              </a:defRPr>
            </a:lvl3pPr>
            <a:lvl4pPr marL="1079861" indent="0">
              <a:buNone/>
              <a:defRPr sz="1260">
                <a:solidFill>
                  <a:schemeClr val="tx1">
                    <a:tint val="75000"/>
                  </a:schemeClr>
                </a:solidFill>
              </a:defRPr>
            </a:lvl4pPr>
            <a:lvl5pPr marL="1439814" indent="0">
              <a:buNone/>
              <a:defRPr sz="1260">
                <a:solidFill>
                  <a:schemeClr val="tx1">
                    <a:tint val="75000"/>
                  </a:schemeClr>
                </a:solidFill>
              </a:defRPr>
            </a:lvl5pPr>
            <a:lvl6pPr marL="1799768" indent="0">
              <a:buNone/>
              <a:defRPr sz="1260">
                <a:solidFill>
                  <a:schemeClr val="tx1">
                    <a:tint val="75000"/>
                  </a:schemeClr>
                </a:solidFill>
              </a:defRPr>
            </a:lvl6pPr>
            <a:lvl7pPr marL="2159721" indent="0">
              <a:buNone/>
              <a:defRPr sz="1260">
                <a:solidFill>
                  <a:schemeClr val="tx1">
                    <a:tint val="75000"/>
                  </a:schemeClr>
                </a:solidFill>
              </a:defRPr>
            </a:lvl7pPr>
            <a:lvl8pPr marL="2519675" indent="0">
              <a:buNone/>
              <a:defRPr sz="1260">
                <a:solidFill>
                  <a:schemeClr val="tx1">
                    <a:tint val="75000"/>
                  </a:schemeClr>
                </a:solidFill>
              </a:defRPr>
            </a:lvl8pPr>
            <a:lvl9pPr marL="2879628" indent="0">
              <a:buNone/>
              <a:defRPr sz="1260">
                <a:solidFill>
                  <a:schemeClr val="tx1">
                    <a:tint val="75000"/>
                  </a:schemeClr>
                </a:solidFill>
              </a:defRPr>
            </a:lvl9pPr>
          </a:lstStyle>
          <a:p>
            <a:pPr lvl="0"/>
            <a:r>
              <a:rPr lang="fi-FI"/>
              <a:t>Muokkaa tekstin perustyylejä napsauttamalla</a:t>
            </a:r>
          </a:p>
        </p:txBody>
      </p:sp>
      <p:sp>
        <p:nvSpPr>
          <p:cNvPr id="4" name="Date Placeholder 3"/>
          <p:cNvSpPr>
            <a:spLocks noGrp="1"/>
          </p:cNvSpPr>
          <p:nvPr>
            <p:ph type="dt" sz="half" idx="10"/>
          </p:nvPr>
        </p:nvSpPr>
        <p:spPr/>
        <p:txBody>
          <a:bodyPr/>
          <a:lstStyle/>
          <a:p>
            <a:fld id="{10E8E3DB-E8B4-46EE-AC68-208909A05F06}" type="datetimeFigureOut">
              <a:rPr lang="fi-FI" smtClean="0"/>
              <a:t>27.6.2024</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B21104AC-6CB6-428B-9F64-F5ABF532C324}" type="slidenum">
              <a:rPr lang="fi-FI" smtClean="0"/>
              <a:t>‹#›</a:t>
            </a:fld>
            <a:endParaRPr lang="fi-FI"/>
          </a:p>
        </p:txBody>
      </p:sp>
    </p:spTree>
    <p:extLst>
      <p:ext uri="{BB962C8B-B14F-4D97-AF65-F5344CB8AC3E}">
        <p14:creationId xmlns:p14="http://schemas.microsoft.com/office/powerpoint/2010/main" val="2963876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Content Placeholder 2"/>
          <p:cNvSpPr>
            <a:spLocks noGrp="1"/>
          </p:cNvSpPr>
          <p:nvPr>
            <p:ph sz="half" idx="1"/>
          </p:nvPr>
        </p:nvSpPr>
        <p:spPr>
          <a:xfrm>
            <a:off x="494953" y="1916484"/>
            <a:ext cx="3059708" cy="456789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Content Placeholder 3"/>
          <p:cNvSpPr>
            <a:spLocks noGrp="1"/>
          </p:cNvSpPr>
          <p:nvPr>
            <p:ph sz="half" idx="2"/>
          </p:nvPr>
        </p:nvSpPr>
        <p:spPr>
          <a:xfrm>
            <a:off x="3644652" y="1916484"/>
            <a:ext cx="3059708" cy="456789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Date Placeholder 4"/>
          <p:cNvSpPr>
            <a:spLocks noGrp="1"/>
          </p:cNvSpPr>
          <p:nvPr>
            <p:ph type="dt" sz="half" idx="10"/>
          </p:nvPr>
        </p:nvSpPr>
        <p:spPr/>
        <p:txBody>
          <a:bodyPr/>
          <a:lstStyle/>
          <a:p>
            <a:fld id="{10E8E3DB-E8B4-46EE-AC68-208909A05F06}" type="datetimeFigureOut">
              <a:rPr lang="fi-FI" smtClean="0"/>
              <a:t>27.6.2024</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B21104AC-6CB6-428B-9F64-F5ABF532C324}" type="slidenum">
              <a:rPr lang="fi-FI" smtClean="0"/>
              <a:t>‹#›</a:t>
            </a:fld>
            <a:endParaRPr lang="fi-FI"/>
          </a:p>
        </p:txBody>
      </p:sp>
    </p:spTree>
    <p:extLst>
      <p:ext uri="{BB962C8B-B14F-4D97-AF65-F5344CB8AC3E}">
        <p14:creationId xmlns:p14="http://schemas.microsoft.com/office/powerpoint/2010/main" val="3899758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a:xfrm>
            <a:off x="495891" y="383299"/>
            <a:ext cx="6209407" cy="1391534"/>
          </a:xfrm>
        </p:spPr>
        <p:txBody>
          <a:bodyPr/>
          <a:lstStyle/>
          <a:p>
            <a:r>
              <a:rPr lang="fi-FI"/>
              <a:t>Muokkaa ots. perustyyl. napsautt.</a:t>
            </a:r>
            <a:endParaRPr lang="en-US" dirty="0"/>
          </a:p>
        </p:txBody>
      </p:sp>
      <p:sp>
        <p:nvSpPr>
          <p:cNvPr id="3" name="Text Placeholder 2"/>
          <p:cNvSpPr>
            <a:spLocks noGrp="1"/>
          </p:cNvSpPr>
          <p:nvPr>
            <p:ph type="body" idx="1"/>
          </p:nvPr>
        </p:nvSpPr>
        <p:spPr>
          <a:xfrm>
            <a:off x="495891" y="1764832"/>
            <a:ext cx="3045646" cy="864917"/>
          </a:xfrm>
        </p:spPr>
        <p:txBody>
          <a:bodyPr anchor="b"/>
          <a:lstStyle>
            <a:lvl1pPr marL="0" indent="0">
              <a:buNone/>
              <a:defRPr sz="1890" b="1"/>
            </a:lvl1pPr>
            <a:lvl2pPr marL="359954" indent="0">
              <a:buNone/>
              <a:defRPr sz="1575" b="1"/>
            </a:lvl2pPr>
            <a:lvl3pPr marL="719907" indent="0">
              <a:buNone/>
              <a:defRPr sz="1417" b="1"/>
            </a:lvl3pPr>
            <a:lvl4pPr marL="1079861" indent="0">
              <a:buNone/>
              <a:defRPr sz="1260" b="1"/>
            </a:lvl4pPr>
            <a:lvl5pPr marL="1439814" indent="0">
              <a:buNone/>
              <a:defRPr sz="1260" b="1"/>
            </a:lvl5pPr>
            <a:lvl6pPr marL="1799768" indent="0">
              <a:buNone/>
              <a:defRPr sz="1260" b="1"/>
            </a:lvl6pPr>
            <a:lvl7pPr marL="2159721" indent="0">
              <a:buNone/>
              <a:defRPr sz="1260" b="1"/>
            </a:lvl7pPr>
            <a:lvl8pPr marL="2519675" indent="0">
              <a:buNone/>
              <a:defRPr sz="1260" b="1"/>
            </a:lvl8pPr>
            <a:lvl9pPr marL="2879628" indent="0">
              <a:buNone/>
              <a:defRPr sz="1260" b="1"/>
            </a:lvl9pPr>
          </a:lstStyle>
          <a:p>
            <a:pPr lvl="0"/>
            <a:r>
              <a:rPr lang="fi-FI"/>
              <a:t>Muokkaa tekstin perustyylejä napsauttamalla</a:t>
            </a:r>
          </a:p>
        </p:txBody>
      </p:sp>
      <p:sp>
        <p:nvSpPr>
          <p:cNvPr id="4" name="Content Placeholder 3"/>
          <p:cNvSpPr>
            <a:spLocks noGrp="1"/>
          </p:cNvSpPr>
          <p:nvPr>
            <p:ph sz="half" idx="2"/>
          </p:nvPr>
        </p:nvSpPr>
        <p:spPr>
          <a:xfrm>
            <a:off x="495891" y="2629749"/>
            <a:ext cx="3045646" cy="3867965"/>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Text Placeholder 4"/>
          <p:cNvSpPr>
            <a:spLocks noGrp="1"/>
          </p:cNvSpPr>
          <p:nvPr>
            <p:ph type="body" sz="quarter" idx="3"/>
          </p:nvPr>
        </p:nvSpPr>
        <p:spPr>
          <a:xfrm>
            <a:off x="3644652" y="1764832"/>
            <a:ext cx="3060646" cy="864917"/>
          </a:xfrm>
        </p:spPr>
        <p:txBody>
          <a:bodyPr anchor="b"/>
          <a:lstStyle>
            <a:lvl1pPr marL="0" indent="0">
              <a:buNone/>
              <a:defRPr sz="1890" b="1"/>
            </a:lvl1pPr>
            <a:lvl2pPr marL="359954" indent="0">
              <a:buNone/>
              <a:defRPr sz="1575" b="1"/>
            </a:lvl2pPr>
            <a:lvl3pPr marL="719907" indent="0">
              <a:buNone/>
              <a:defRPr sz="1417" b="1"/>
            </a:lvl3pPr>
            <a:lvl4pPr marL="1079861" indent="0">
              <a:buNone/>
              <a:defRPr sz="1260" b="1"/>
            </a:lvl4pPr>
            <a:lvl5pPr marL="1439814" indent="0">
              <a:buNone/>
              <a:defRPr sz="1260" b="1"/>
            </a:lvl5pPr>
            <a:lvl6pPr marL="1799768" indent="0">
              <a:buNone/>
              <a:defRPr sz="1260" b="1"/>
            </a:lvl6pPr>
            <a:lvl7pPr marL="2159721" indent="0">
              <a:buNone/>
              <a:defRPr sz="1260" b="1"/>
            </a:lvl7pPr>
            <a:lvl8pPr marL="2519675" indent="0">
              <a:buNone/>
              <a:defRPr sz="1260" b="1"/>
            </a:lvl8pPr>
            <a:lvl9pPr marL="2879628" indent="0">
              <a:buNone/>
              <a:defRPr sz="1260" b="1"/>
            </a:lvl9pPr>
          </a:lstStyle>
          <a:p>
            <a:pPr lvl="0"/>
            <a:r>
              <a:rPr lang="fi-FI"/>
              <a:t>Muokkaa tekstin perustyylejä napsauttamalla</a:t>
            </a:r>
          </a:p>
        </p:txBody>
      </p:sp>
      <p:sp>
        <p:nvSpPr>
          <p:cNvPr id="6" name="Content Placeholder 5"/>
          <p:cNvSpPr>
            <a:spLocks noGrp="1"/>
          </p:cNvSpPr>
          <p:nvPr>
            <p:ph sz="quarter" idx="4"/>
          </p:nvPr>
        </p:nvSpPr>
        <p:spPr>
          <a:xfrm>
            <a:off x="3644652" y="2629749"/>
            <a:ext cx="3060646" cy="3867965"/>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7" name="Date Placeholder 6"/>
          <p:cNvSpPr>
            <a:spLocks noGrp="1"/>
          </p:cNvSpPr>
          <p:nvPr>
            <p:ph type="dt" sz="half" idx="10"/>
          </p:nvPr>
        </p:nvSpPr>
        <p:spPr/>
        <p:txBody>
          <a:bodyPr/>
          <a:lstStyle/>
          <a:p>
            <a:fld id="{10E8E3DB-E8B4-46EE-AC68-208909A05F06}" type="datetimeFigureOut">
              <a:rPr lang="fi-FI" smtClean="0"/>
              <a:t>27.6.2024</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B21104AC-6CB6-428B-9F64-F5ABF532C324}" type="slidenum">
              <a:rPr lang="fi-FI" smtClean="0"/>
              <a:t>‹#›</a:t>
            </a:fld>
            <a:endParaRPr lang="fi-FI"/>
          </a:p>
        </p:txBody>
      </p:sp>
    </p:spTree>
    <p:extLst>
      <p:ext uri="{BB962C8B-B14F-4D97-AF65-F5344CB8AC3E}">
        <p14:creationId xmlns:p14="http://schemas.microsoft.com/office/powerpoint/2010/main" val="1372690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Date Placeholder 2"/>
          <p:cNvSpPr>
            <a:spLocks noGrp="1"/>
          </p:cNvSpPr>
          <p:nvPr>
            <p:ph type="dt" sz="half" idx="10"/>
          </p:nvPr>
        </p:nvSpPr>
        <p:spPr/>
        <p:txBody>
          <a:bodyPr/>
          <a:lstStyle/>
          <a:p>
            <a:fld id="{10E8E3DB-E8B4-46EE-AC68-208909A05F06}" type="datetimeFigureOut">
              <a:rPr lang="fi-FI" smtClean="0"/>
              <a:t>27.6.2024</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B21104AC-6CB6-428B-9F64-F5ABF532C324}" type="slidenum">
              <a:rPr lang="fi-FI" smtClean="0"/>
              <a:t>‹#›</a:t>
            </a:fld>
            <a:endParaRPr lang="fi-FI"/>
          </a:p>
        </p:txBody>
      </p:sp>
    </p:spTree>
    <p:extLst>
      <p:ext uri="{BB962C8B-B14F-4D97-AF65-F5344CB8AC3E}">
        <p14:creationId xmlns:p14="http://schemas.microsoft.com/office/powerpoint/2010/main" val="572199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E8E3DB-E8B4-46EE-AC68-208909A05F06}" type="datetimeFigureOut">
              <a:rPr lang="fi-FI" smtClean="0"/>
              <a:t>27.6.2024</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B21104AC-6CB6-428B-9F64-F5ABF532C324}" type="slidenum">
              <a:rPr lang="fi-FI" smtClean="0"/>
              <a:t>‹#›</a:t>
            </a:fld>
            <a:endParaRPr lang="fi-FI"/>
          </a:p>
        </p:txBody>
      </p:sp>
    </p:spTree>
    <p:extLst>
      <p:ext uri="{BB962C8B-B14F-4D97-AF65-F5344CB8AC3E}">
        <p14:creationId xmlns:p14="http://schemas.microsoft.com/office/powerpoint/2010/main" val="2425128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Title 1"/>
          <p:cNvSpPr>
            <a:spLocks noGrp="1"/>
          </p:cNvSpPr>
          <p:nvPr>
            <p:ph type="title"/>
          </p:nvPr>
        </p:nvSpPr>
        <p:spPr>
          <a:xfrm>
            <a:off x="495890" y="479954"/>
            <a:ext cx="2321966" cy="1679840"/>
          </a:xfrm>
        </p:spPr>
        <p:txBody>
          <a:bodyPr anchor="b"/>
          <a:lstStyle>
            <a:lvl1pPr>
              <a:defRPr sz="2519"/>
            </a:lvl1pPr>
          </a:lstStyle>
          <a:p>
            <a:r>
              <a:rPr lang="fi-FI"/>
              <a:t>Muokkaa ots. perustyyl. napsautt.</a:t>
            </a:r>
            <a:endParaRPr lang="en-US" dirty="0"/>
          </a:p>
        </p:txBody>
      </p:sp>
      <p:sp>
        <p:nvSpPr>
          <p:cNvPr id="3" name="Content Placeholder 2"/>
          <p:cNvSpPr>
            <a:spLocks noGrp="1"/>
          </p:cNvSpPr>
          <p:nvPr>
            <p:ph idx="1"/>
          </p:nvPr>
        </p:nvSpPr>
        <p:spPr>
          <a:xfrm>
            <a:off x="3060646" y="1036570"/>
            <a:ext cx="3644652" cy="5116178"/>
          </a:xfrm>
        </p:spPr>
        <p:txBody>
          <a:bodyPr/>
          <a:lstStyle>
            <a:lvl1pPr>
              <a:defRPr sz="2519"/>
            </a:lvl1pPr>
            <a:lvl2pPr>
              <a:defRPr sz="2204"/>
            </a:lvl2pPr>
            <a:lvl3pPr>
              <a:defRPr sz="1890"/>
            </a:lvl3pPr>
            <a:lvl4pPr>
              <a:defRPr sz="1575"/>
            </a:lvl4pPr>
            <a:lvl5pPr>
              <a:defRPr sz="1575"/>
            </a:lvl5pPr>
            <a:lvl6pPr>
              <a:defRPr sz="1575"/>
            </a:lvl6pPr>
            <a:lvl7pPr>
              <a:defRPr sz="1575"/>
            </a:lvl7pPr>
            <a:lvl8pPr>
              <a:defRPr sz="1575"/>
            </a:lvl8pPr>
            <a:lvl9pPr>
              <a:defRPr sz="1575"/>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Text Placeholder 3"/>
          <p:cNvSpPr>
            <a:spLocks noGrp="1"/>
          </p:cNvSpPr>
          <p:nvPr>
            <p:ph type="body" sz="half" idx="2"/>
          </p:nvPr>
        </p:nvSpPr>
        <p:spPr>
          <a:xfrm>
            <a:off x="495890" y="2159794"/>
            <a:ext cx="2321966" cy="4001285"/>
          </a:xfrm>
        </p:spPr>
        <p:txBody>
          <a:bodyPr/>
          <a:lstStyle>
            <a:lvl1pPr marL="0" indent="0">
              <a:buNone/>
              <a:defRPr sz="1260"/>
            </a:lvl1pPr>
            <a:lvl2pPr marL="359954" indent="0">
              <a:buNone/>
              <a:defRPr sz="1102"/>
            </a:lvl2pPr>
            <a:lvl3pPr marL="719907" indent="0">
              <a:buNone/>
              <a:defRPr sz="945"/>
            </a:lvl3pPr>
            <a:lvl4pPr marL="1079861" indent="0">
              <a:buNone/>
              <a:defRPr sz="787"/>
            </a:lvl4pPr>
            <a:lvl5pPr marL="1439814" indent="0">
              <a:buNone/>
              <a:defRPr sz="787"/>
            </a:lvl5pPr>
            <a:lvl6pPr marL="1799768" indent="0">
              <a:buNone/>
              <a:defRPr sz="787"/>
            </a:lvl6pPr>
            <a:lvl7pPr marL="2159721" indent="0">
              <a:buNone/>
              <a:defRPr sz="787"/>
            </a:lvl7pPr>
            <a:lvl8pPr marL="2519675" indent="0">
              <a:buNone/>
              <a:defRPr sz="787"/>
            </a:lvl8pPr>
            <a:lvl9pPr marL="2879628" indent="0">
              <a:buNone/>
              <a:defRPr sz="787"/>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10E8E3DB-E8B4-46EE-AC68-208909A05F06}" type="datetimeFigureOut">
              <a:rPr lang="fi-FI" smtClean="0"/>
              <a:t>27.6.2024</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B21104AC-6CB6-428B-9F64-F5ABF532C324}" type="slidenum">
              <a:rPr lang="fi-FI" smtClean="0"/>
              <a:t>‹#›</a:t>
            </a:fld>
            <a:endParaRPr lang="fi-FI"/>
          </a:p>
        </p:txBody>
      </p:sp>
    </p:spTree>
    <p:extLst>
      <p:ext uri="{BB962C8B-B14F-4D97-AF65-F5344CB8AC3E}">
        <p14:creationId xmlns:p14="http://schemas.microsoft.com/office/powerpoint/2010/main" val="1853732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Title 1"/>
          <p:cNvSpPr>
            <a:spLocks noGrp="1"/>
          </p:cNvSpPr>
          <p:nvPr>
            <p:ph type="title"/>
          </p:nvPr>
        </p:nvSpPr>
        <p:spPr>
          <a:xfrm>
            <a:off x="495890" y="479954"/>
            <a:ext cx="2321966" cy="1679840"/>
          </a:xfrm>
        </p:spPr>
        <p:txBody>
          <a:bodyPr anchor="b"/>
          <a:lstStyle>
            <a:lvl1pPr>
              <a:defRPr sz="2519"/>
            </a:lvl1pPr>
          </a:lstStyle>
          <a:p>
            <a:r>
              <a:rPr lang="fi-FI"/>
              <a:t>Muokkaa ots. perustyyl. napsautt.</a:t>
            </a:r>
            <a:endParaRPr lang="en-US" dirty="0"/>
          </a:p>
        </p:txBody>
      </p:sp>
      <p:sp>
        <p:nvSpPr>
          <p:cNvPr id="3" name="Picture Placeholder 2"/>
          <p:cNvSpPr>
            <a:spLocks noGrp="1" noChangeAspect="1"/>
          </p:cNvSpPr>
          <p:nvPr>
            <p:ph type="pic" idx="1"/>
          </p:nvPr>
        </p:nvSpPr>
        <p:spPr>
          <a:xfrm>
            <a:off x="3060646" y="1036570"/>
            <a:ext cx="3644652" cy="5116178"/>
          </a:xfrm>
        </p:spPr>
        <p:txBody>
          <a:bodyPr anchor="t"/>
          <a:lstStyle>
            <a:lvl1pPr marL="0" indent="0">
              <a:buNone/>
              <a:defRPr sz="2519"/>
            </a:lvl1pPr>
            <a:lvl2pPr marL="359954" indent="0">
              <a:buNone/>
              <a:defRPr sz="2204"/>
            </a:lvl2pPr>
            <a:lvl3pPr marL="719907" indent="0">
              <a:buNone/>
              <a:defRPr sz="1890"/>
            </a:lvl3pPr>
            <a:lvl4pPr marL="1079861" indent="0">
              <a:buNone/>
              <a:defRPr sz="1575"/>
            </a:lvl4pPr>
            <a:lvl5pPr marL="1439814" indent="0">
              <a:buNone/>
              <a:defRPr sz="1575"/>
            </a:lvl5pPr>
            <a:lvl6pPr marL="1799768" indent="0">
              <a:buNone/>
              <a:defRPr sz="1575"/>
            </a:lvl6pPr>
            <a:lvl7pPr marL="2159721" indent="0">
              <a:buNone/>
              <a:defRPr sz="1575"/>
            </a:lvl7pPr>
            <a:lvl8pPr marL="2519675" indent="0">
              <a:buNone/>
              <a:defRPr sz="1575"/>
            </a:lvl8pPr>
            <a:lvl9pPr marL="2879628" indent="0">
              <a:buNone/>
              <a:defRPr sz="1575"/>
            </a:lvl9pPr>
          </a:lstStyle>
          <a:p>
            <a:r>
              <a:rPr lang="fi-FI"/>
              <a:t>Lisää kuva napsauttamalla kuvaketta</a:t>
            </a:r>
            <a:endParaRPr lang="en-US" dirty="0"/>
          </a:p>
        </p:txBody>
      </p:sp>
      <p:sp>
        <p:nvSpPr>
          <p:cNvPr id="4" name="Text Placeholder 3"/>
          <p:cNvSpPr>
            <a:spLocks noGrp="1"/>
          </p:cNvSpPr>
          <p:nvPr>
            <p:ph type="body" sz="half" idx="2"/>
          </p:nvPr>
        </p:nvSpPr>
        <p:spPr>
          <a:xfrm>
            <a:off x="495890" y="2159794"/>
            <a:ext cx="2321966" cy="4001285"/>
          </a:xfrm>
        </p:spPr>
        <p:txBody>
          <a:bodyPr/>
          <a:lstStyle>
            <a:lvl1pPr marL="0" indent="0">
              <a:buNone/>
              <a:defRPr sz="1260"/>
            </a:lvl1pPr>
            <a:lvl2pPr marL="359954" indent="0">
              <a:buNone/>
              <a:defRPr sz="1102"/>
            </a:lvl2pPr>
            <a:lvl3pPr marL="719907" indent="0">
              <a:buNone/>
              <a:defRPr sz="945"/>
            </a:lvl3pPr>
            <a:lvl4pPr marL="1079861" indent="0">
              <a:buNone/>
              <a:defRPr sz="787"/>
            </a:lvl4pPr>
            <a:lvl5pPr marL="1439814" indent="0">
              <a:buNone/>
              <a:defRPr sz="787"/>
            </a:lvl5pPr>
            <a:lvl6pPr marL="1799768" indent="0">
              <a:buNone/>
              <a:defRPr sz="787"/>
            </a:lvl6pPr>
            <a:lvl7pPr marL="2159721" indent="0">
              <a:buNone/>
              <a:defRPr sz="787"/>
            </a:lvl7pPr>
            <a:lvl8pPr marL="2519675" indent="0">
              <a:buNone/>
              <a:defRPr sz="787"/>
            </a:lvl8pPr>
            <a:lvl9pPr marL="2879628" indent="0">
              <a:buNone/>
              <a:defRPr sz="787"/>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10E8E3DB-E8B4-46EE-AC68-208909A05F06}" type="datetimeFigureOut">
              <a:rPr lang="fi-FI" smtClean="0"/>
              <a:t>27.6.2024</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B21104AC-6CB6-428B-9F64-F5ABF532C324}" type="slidenum">
              <a:rPr lang="fi-FI" smtClean="0"/>
              <a:t>‹#›</a:t>
            </a:fld>
            <a:endParaRPr lang="fi-FI"/>
          </a:p>
        </p:txBody>
      </p:sp>
    </p:spTree>
    <p:extLst>
      <p:ext uri="{BB962C8B-B14F-4D97-AF65-F5344CB8AC3E}">
        <p14:creationId xmlns:p14="http://schemas.microsoft.com/office/powerpoint/2010/main" val="2431579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4953" y="383299"/>
            <a:ext cx="6209407" cy="1391534"/>
          </a:xfrm>
          <a:prstGeom prst="rect">
            <a:avLst/>
          </a:prstGeom>
        </p:spPr>
        <p:txBody>
          <a:bodyPr vert="horz" lIns="91440" tIns="45720" rIns="91440" bIns="45720" rtlCol="0" anchor="ctr">
            <a:normAutofit/>
          </a:bodyPr>
          <a:lstStyle/>
          <a:p>
            <a:r>
              <a:rPr lang="fi-FI"/>
              <a:t>Muokkaa ots. perustyyl. napsautt.</a:t>
            </a:r>
            <a:endParaRPr lang="en-US" dirty="0"/>
          </a:p>
        </p:txBody>
      </p:sp>
      <p:sp>
        <p:nvSpPr>
          <p:cNvPr id="3" name="Text Placeholder 2"/>
          <p:cNvSpPr>
            <a:spLocks noGrp="1"/>
          </p:cNvSpPr>
          <p:nvPr>
            <p:ph type="body" idx="1"/>
          </p:nvPr>
        </p:nvSpPr>
        <p:spPr>
          <a:xfrm>
            <a:off x="494953" y="1916484"/>
            <a:ext cx="6209407" cy="456789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2"/>
          </p:nvPr>
        </p:nvSpPr>
        <p:spPr>
          <a:xfrm>
            <a:off x="494953" y="6672698"/>
            <a:ext cx="1619845" cy="383297"/>
          </a:xfrm>
          <a:prstGeom prst="rect">
            <a:avLst/>
          </a:prstGeom>
        </p:spPr>
        <p:txBody>
          <a:bodyPr vert="horz" lIns="91440" tIns="45720" rIns="91440" bIns="45720" rtlCol="0" anchor="ctr"/>
          <a:lstStyle>
            <a:lvl1pPr algn="l">
              <a:defRPr sz="945">
                <a:solidFill>
                  <a:schemeClr val="tx1">
                    <a:tint val="75000"/>
                  </a:schemeClr>
                </a:solidFill>
              </a:defRPr>
            </a:lvl1pPr>
          </a:lstStyle>
          <a:p>
            <a:fld id="{10E8E3DB-E8B4-46EE-AC68-208909A05F06}" type="datetimeFigureOut">
              <a:rPr lang="fi-FI" smtClean="0"/>
              <a:t>27.6.2024</a:t>
            </a:fld>
            <a:endParaRPr lang="fi-FI"/>
          </a:p>
        </p:txBody>
      </p:sp>
      <p:sp>
        <p:nvSpPr>
          <p:cNvPr id="5" name="Footer Placeholder 4"/>
          <p:cNvSpPr>
            <a:spLocks noGrp="1"/>
          </p:cNvSpPr>
          <p:nvPr>
            <p:ph type="ftr" sz="quarter" idx="3"/>
          </p:nvPr>
        </p:nvSpPr>
        <p:spPr>
          <a:xfrm>
            <a:off x="2384773" y="6672698"/>
            <a:ext cx="2429768" cy="383297"/>
          </a:xfrm>
          <a:prstGeom prst="rect">
            <a:avLst/>
          </a:prstGeom>
        </p:spPr>
        <p:txBody>
          <a:bodyPr vert="horz" lIns="91440" tIns="45720" rIns="91440" bIns="45720" rtlCol="0" anchor="ctr"/>
          <a:lstStyle>
            <a:lvl1pPr algn="ctr">
              <a:defRPr sz="945">
                <a:solidFill>
                  <a:schemeClr val="tx1">
                    <a:tint val="75000"/>
                  </a:schemeClr>
                </a:solidFill>
              </a:defRPr>
            </a:lvl1pPr>
          </a:lstStyle>
          <a:p>
            <a:endParaRPr lang="fi-FI"/>
          </a:p>
        </p:txBody>
      </p:sp>
      <p:sp>
        <p:nvSpPr>
          <p:cNvPr id="6" name="Slide Number Placeholder 5"/>
          <p:cNvSpPr>
            <a:spLocks noGrp="1"/>
          </p:cNvSpPr>
          <p:nvPr>
            <p:ph type="sldNum" sz="quarter" idx="4"/>
          </p:nvPr>
        </p:nvSpPr>
        <p:spPr>
          <a:xfrm>
            <a:off x="5084515" y="6672698"/>
            <a:ext cx="1619845" cy="383297"/>
          </a:xfrm>
          <a:prstGeom prst="rect">
            <a:avLst/>
          </a:prstGeom>
        </p:spPr>
        <p:txBody>
          <a:bodyPr vert="horz" lIns="91440" tIns="45720" rIns="91440" bIns="45720" rtlCol="0" anchor="ctr"/>
          <a:lstStyle>
            <a:lvl1pPr algn="r">
              <a:defRPr sz="945">
                <a:solidFill>
                  <a:schemeClr val="tx1">
                    <a:tint val="75000"/>
                  </a:schemeClr>
                </a:solidFill>
              </a:defRPr>
            </a:lvl1pPr>
          </a:lstStyle>
          <a:p>
            <a:fld id="{B21104AC-6CB6-428B-9F64-F5ABF532C324}" type="slidenum">
              <a:rPr lang="fi-FI" smtClean="0"/>
              <a:t>‹#›</a:t>
            </a:fld>
            <a:endParaRPr lang="fi-FI"/>
          </a:p>
        </p:txBody>
      </p:sp>
    </p:spTree>
    <p:extLst>
      <p:ext uri="{BB962C8B-B14F-4D97-AF65-F5344CB8AC3E}">
        <p14:creationId xmlns:p14="http://schemas.microsoft.com/office/powerpoint/2010/main" val="35318623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19907" rtl="0" eaLnBrk="1" latinLnBrk="0" hangingPunct="1">
        <a:lnSpc>
          <a:spcPct val="90000"/>
        </a:lnSpc>
        <a:spcBef>
          <a:spcPct val="0"/>
        </a:spcBef>
        <a:buNone/>
        <a:defRPr sz="3464" kern="1200">
          <a:solidFill>
            <a:schemeClr val="tx1"/>
          </a:solidFill>
          <a:latin typeface="+mj-lt"/>
          <a:ea typeface="+mj-ea"/>
          <a:cs typeface="+mj-cs"/>
        </a:defRPr>
      </a:lvl1pPr>
    </p:titleStyle>
    <p:bodyStyle>
      <a:lvl1pPr marL="179977" indent="-179977" algn="l" defTabSz="719907" rtl="0" eaLnBrk="1" latinLnBrk="0" hangingPunct="1">
        <a:lnSpc>
          <a:spcPct val="90000"/>
        </a:lnSpc>
        <a:spcBef>
          <a:spcPts val="787"/>
        </a:spcBef>
        <a:buFont typeface="Arial" panose="020B0604020202020204" pitchFamily="34" charset="0"/>
        <a:buChar char="•"/>
        <a:defRPr sz="2204" kern="1200">
          <a:solidFill>
            <a:schemeClr val="tx1"/>
          </a:solidFill>
          <a:latin typeface="+mn-lt"/>
          <a:ea typeface="+mn-ea"/>
          <a:cs typeface="+mn-cs"/>
        </a:defRPr>
      </a:lvl1pPr>
      <a:lvl2pPr marL="539930" indent="-179977" algn="l" defTabSz="719907" rtl="0" eaLnBrk="1" latinLnBrk="0" hangingPunct="1">
        <a:lnSpc>
          <a:spcPct val="90000"/>
        </a:lnSpc>
        <a:spcBef>
          <a:spcPts val="394"/>
        </a:spcBef>
        <a:buFont typeface="Arial" panose="020B0604020202020204" pitchFamily="34" charset="0"/>
        <a:buChar char="•"/>
        <a:defRPr sz="1890" kern="1200">
          <a:solidFill>
            <a:schemeClr val="tx1"/>
          </a:solidFill>
          <a:latin typeface="+mn-lt"/>
          <a:ea typeface="+mn-ea"/>
          <a:cs typeface="+mn-cs"/>
        </a:defRPr>
      </a:lvl2pPr>
      <a:lvl3pPr marL="899884" indent="-179977" algn="l" defTabSz="719907" rtl="0" eaLnBrk="1" latinLnBrk="0" hangingPunct="1">
        <a:lnSpc>
          <a:spcPct val="90000"/>
        </a:lnSpc>
        <a:spcBef>
          <a:spcPts val="394"/>
        </a:spcBef>
        <a:buFont typeface="Arial" panose="020B0604020202020204" pitchFamily="34" charset="0"/>
        <a:buChar char="•"/>
        <a:defRPr sz="1575" kern="1200">
          <a:solidFill>
            <a:schemeClr val="tx1"/>
          </a:solidFill>
          <a:latin typeface="+mn-lt"/>
          <a:ea typeface="+mn-ea"/>
          <a:cs typeface="+mn-cs"/>
        </a:defRPr>
      </a:lvl3pPr>
      <a:lvl4pPr marL="1259837" indent="-179977" algn="l" defTabSz="719907" rtl="0" eaLnBrk="1" latinLnBrk="0" hangingPunct="1">
        <a:lnSpc>
          <a:spcPct val="90000"/>
        </a:lnSpc>
        <a:spcBef>
          <a:spcPts val="394"/>
        </a:spcBef>
        <a:buFont typeface="Arial" panose="020B0604020202020204" pitchFamily="34" charset="0"/>
        <a:buChar char="•"/>
        <a:defRPr sz="1417" kern="1200">
          <a:solidFill>
            <a:schemeClr val="tx1"/>
          </a:solidFill>
          <a:latin typeface="+mn-lt"/>
          <a:ea typeface="+mn-ea"/>
          <a:cs typeface="+mn-cs"/>
        </a:defRPr>
      </a:lvl4pPr>
      <a:lvl5pPr marL="1619791" indent="-179977" algn="l" defTabSz="719907" rtl="0" eaLnBrk="1" latinLnBrk="0" hangingPunct="1">
        <a:lnSpc>
          <a:spcPct val="90000"/>
        </a:lnSpc>
        <a:spcBef>
          <a:spcPts val="394"/>
        </a:spcBef>
        <a:buFont typeface="Arial" panose="020B0604020202020204" pitchFamily="34" charset="0"/>
        <a:buChar char="•"/>
        <a:defRPr sz="1417" kern="1200">
          <a:solidFill>
            <a:schemeClr val="tx1"/>
          </a:solidFill>
          <a:latin typeface="+mn-lt"/>
          <a:ea typeface="+mn-ea"/>
          <a:cs typeface="+mn-cs"/>
        </a:defRPr>
      </a:lvl5pPr>
      <a:lvl6pPr marL="1979745" indent="-179977" algn="l" defTabSz="719907" rtl="0" eaLnBrk="1" latinLnBrk="0" hangingPunct="1">
        <a:lnSpc>
          <a:spcPct val="90000"/>
        </a:lnSpc>
        <a:spcBef>
          <a:spcPts val="394"/>
        </a:spcBef>
        <a:buFont typeface="Arial" panose="020B0604020202020204" pitchFamily="34" charset="0"/>
        <a:buChar char="•"/>
        <a:defRPr sz="1417" kern="1200">
          <a:solidFill>
            <a:schemeClr val="tx1"/>
          </a:solidFill>
          <a:latin typeface="+mn-lt"/>
          <a:ea typeface="+mn-ea"/>
          <a:cs typeface="+mn-cs"/>
        </a:defRPr>
      </a:lvl6pPr>
      <a:lvl7pPr marL="2339698" indent="-179977" algn="l" defTabSz="719907" rtl="0" eaLnBrk="1" latinLnBrk="0" hangingPunct="1">
        <a:lnSpc>
          <a:spcPct val="90000"/>
        </a:lnSpc>
        <a:spcBef>
          <a:spcPts val="394"/>
        </a:spcBef>
        <a:buFont typeface="Arial" panose="020B0604020202020204" pitchFamily="34" charset="0"/>
        <a:buChar char="•"/>
        <a:defRPr sz="1417" kern="1200">
          <a:solidFill>
            <a:schemeClr val="tx1"/>
          </a:solidFill>
          <a:latin typeface="+mn-lt"/>
          <a:ea typeface="+mn-ea"/>
          <a:cs typeface="+mn-cs"/>
        </a:defRPr>
      </a:lvl7pPr>
      <a:lvl8pPr marL="2699652" indent="-179977" algn="l" defTabSz="719907" rtl="0" eaLnBrk="1" latinLnBrk="0" hangingPunct="1">
        <a:lnSpc>
          <a:spcPct val="90000"/>
        </a:lnSpc>
        <a:spcBef>
          <a:spcPts val="394"/>
        </a:spcBef>
        <a:buFont typeface="Arial" panose="020B0604020202020204" pitchFamily="34" charset="0"/>
        <a:buChar char="•"/>
        <a:defRPr sz="1417" kern="1200">
          <a:solidFill>
            <a:schemeClr val="tx1"/>
          </a:solidFill>
          <a:latin typeface="+mn-lt"/>
          <a:ea typeface="+mn-ea"/>
          <a:cs typeface="+mn-cs"/>
        </a:defRPr>
      </a:lvl8pPr>
      <a:lvl9pPr marL="3059605" indent="-179977" algn="l" defTabSz="719907" rtl="0" eaLnBrk="1" latinLnBrk="0" hangingPunct="1">
        <a:lnSpc>
          <a:spcPct val="90000"/>
        </a:lnSpc>
        <a:spcBef>
          <a:spcPts val="394"/>
        </a:spcBef>
        <a:buFont typeface="Arial" panose="020B0604020202020204" pitchFamily="34" charset="0"/>
        <a:buChar char="•"/>
        <a:defRPr sz="1417" kern="1200">
          <a:solidFill>
            <a:schemeClr val="tx1"/>
          </a:solidFill>
          <a:latin typeface="+mn-lt"/>
          <a:ea typeface="+mn-ea"/>
          <a:cs typeface="+mn-cs"/>
        </a:defRPr>
      </a:lvl9pPr>
    </p:bodyStyle>
    <p:otherStyle>
      <a:defPPr>
        <a:defRPr lang="en-US"/>
      </a:defPPr>
      <a:lvl1pPr marL="0" algn="l" defTabSz="719907" rtl="0" eaLnBrk="1" latinLnBrk="0" hangingPunct="1">
        <a:defRPr sz="1417" kern="1200">
          <a:solidFill>
            <a:schemeClr val="tx1"/>
          </a:solidFill>
          <a:latin typeface="+mn-lt"/>
          <a:ea typeface="+mn-ea"/>
          <a:cs typeface="+mn-cs"/>
        </a:defRPr>
      </a:lvl1pPr>
      <a:lvl2pPr marL="359954" algn="l" defTabSz="719907" rtl="0" eaLnBrk="1" latinLnBrk="0" hangingPunct="1">
        <a:defRPr sz="1417" kern="1200">
          <a:solidFill>
            <a:schemeClr val="tx1"/>
          </a:solidFill>
          <a:latin typeface="+mn-lt"/>
          <a:ea typeface="+mn-ea"/>
          <a:cs typeface="+mn-cs"/>
        </a:defRPr>
      </a:lvl2pPr>
      <a:lvl3pPr marL="719907" algn="l" defTabSz="719907" rtl="0" eaLnBrk="1" latinLnBrk="0" hangingPunct="1">
        <a:defRPr sz="1417" kern="1200">
          <a:solidFill>
            <a:schemeClr val="tx1"/>
          </a:solidFill>
          <a:latin typeface="+mn-lt"/>
          <a:ea typeface="+mn-ea"/>
          <a:cs typeface="+mn-cs"/>
        </a:defRPr>
      </a:lvl3pPr>
      <a:lvl4pPr marL="1079861" algn="l" defTabSz="719907" rtl="0" eaLnBrk="1" latinLnBrk="0" hangingPunct="1">
        <a:defRPr sz="1417" kern="1200">
          <a:solidFill>
            <a:schemeClr val="tx1"/>
          </a:solidFill>
          <a:latin typeface="+mn-lt"/>
          <a:ea typeface="+mn-ea"/>
          <a:cs typeface="+mn-cs"/>
        </a:defRPr>
      </a:lvl4pPr>
      <a:lvl5pPr marL="1439814" algn="l" defTabSz="719907" rtl="0" eaLnBrk="1" latinLnBrk="0" hangingPunct="1">
        <a:defRPr sz="1417" kern="1200">
          <a:solidFill>
            <a:schemeClr val="tx1"/>
          </a:solidFill>
          <a:latin typeface="+mn-lt"/>
          <a:ea typeface="+mn-ea"/>
          <a:cs typeface="+mn-cs"/>
        </a:defRPr>
      </a:lvl5pPr>
      <a:lvl6pPr marL="1799768" algn="l" defTabSz="719907" rtl="0" eaLnBrk="1" latinLnBrk="0" hangingPunct="1">
        <a:defRPr sz="1417" kern="1200">
          <a:solidFill>
            <a:schemeClr val="tx1"/>
          </a:solidFill>
          <a:latin typeface="+mn-lt"/>
          <a:ea typeface="+mn-ea"/>
          <a:cs typeface="+mn-cs"/>
        </a:defRPr>
      </a:lvl6pPr>
      <a:lvl7pPr marL="2159721" algn="l" defTabSz="719907" rtl="0" eaLnBrk="1" latinLnBrk="0" hangingPunct="1">
        <a:defRPr sz="1417" kern="1200">
          <a:solidFill>
            <a:schemeClr val="tx1"/>
          </a:solidFill>
          <a:latin typeface="+mn-lt"/>
          <a:ea typeface="+mn-ea"/>
          <a:cs typeface="+mn-cs"/>
        </a:defRPr>
      </a:lvl7pPr>
      <a:lvl8pPr marL="2519675" algn="l" defTabSz="719907" rtl="0" eaLnBrk="1" latinLnBrk="0" hangingPunct="1">
        <a:defRPr sz="1417" kern="1200">
          <a:solidFill>
            <a:schemeClr val="tx1"/>
          </a:solidFill>
          <a:latin typeface="+mn-lt"/>
          <a:ea typeface="+mn-ea"/>
          <a:cs typeface="+mn-cs"/>
        </a:defRPr>
      </a:lvl8pPr>
      <a:lvl9pPr marL="2879628" algn="l" defTabSz="719907" rtl="0" eaLnBrk="1" latinLnBrk="0" hangingPunct="1">
        <a:defRPr sz="141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jp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CFFD1DFD-FCAF-BDFC-9713-4B997CE73D1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7199313" cy="7199313"/>
          </a:xfrm>
          <a:prstGeom prst="rect">
            <a:avLst/>
          </a:prstGeom>
        </p:spPr>
      </p:pic>
      <p:pic>
        <p:nvPicPr>
          <p:cNvPr id="23" name="Kuva 22" descr="Kuva, joka sisältää kohteen Fontti, teksti, Grafiikka, logo&#10;&#10;Kuvaus luotu automaattisesti">
            <a:extLst>
              <a:ext uri="{FF2B5EF4-FFF2-40B4-BE49-F238E27FC236}">
                <a16:creationId xmlns:a16="http://schemas.microsoft.com/office/drawing/2014/main" id="{6B94433B-DDA2-4DC1-28C2-6AFF9414F26A}"/>
              </a:ext>
            </a:extLst>
          </p:cNvPr>
          <p:cNvPicPr>
            <a:picLocks noChangeAspect="1"/>
          </p:cNvPicPr>
          <p:nvPr/>
        </p:nvPicPr>
        <p:blipFill rotWithShape="1">
          <a:blip r:embed="rId3">
            <a:extLst>
              <a:ext uri="{28A0092B-C50C-407E-A947-70E740481C1C}">
                <a14:useLocalDpi xmlns:a14="http://schemas.microsoft.com/office/drawing/2010/main" val="0"/>
              </a:ext>
            </a:extLst>
          </a:blip>
          <a:srcRect l="7665" r="17091"/>
          <a:stretch/>
        </p:blipFill>
        <p:spPr>
          <a:xfrm rot="10800000">
            <a:off x="-64008" y="3782942"/>
            <a:ext cx="7263321" cy="3416371"/>
          </a:xfrm>
          <a:prstGeom prst="rect">
            <a:avLst/>
          </a:prstGeom>
        </p:spPr>
      </p:pic>
      <p:sp>
        <p:nvSpPr>
          <p:cNvPr id="27" name="Ellipsi 26">
            <a:extLst>
              <a:ext uri="{FF2B5EF4-FFF2-40B4-BE49-F238E27FC236}">
                <a16:creationId xmlns:a16="http://schemas.microsoft.com/office/drawing/2014/main" id="{9FB1D9DF-BFD3-6879-B7A3-567CF426678E}"/>
              </a:ext>
            </a:extLst>
          </p:cNvPr>
          <p:cNvSpPr/>
          <p:nvPr/>
        </p:nvSpPr>
        <p:spPr>
          <a:xfrm flipH="1" flipV="1">
            <a:off x="0" y="4325113"/>
            <a:ext cx="2368296" cy="1655065"/>
          </a:xfrm>
          <a:prstGeom prst="ellipse">
            <a:avLst/>
          </a:prstGeom>
          <a:solidFill>
            <a:srgbClr val="1B3C65"/>
          </a:solidFill>
          <a:ln>
            <a:solidFill>
              <a:srgbClr val="1B3C6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5" name="Otsikko 1">
            <a:extLst>
              <a:ext uri="{FF2B5EF4-FFF2-40B4-BE49-F238E27FC236}">
                <a16:creationId xmlns:a16="http://schemas.microsoft.com/office/drawing/2014/main" id="{FEE2BB2D-8F75-B57B-6814-B123D397E184}"/>
              </a:ext>
            </a:extLst>
          </p:cNvPr>
          <p:cNvSpPr txBox="1">
            <a:spLocks/>
          </p:cNvSpPr>
          <p:nvPr/>
        </p:nvSpPr>
        <p:spPr>
          <a:xfrm>
            <a:off x="201168" y="5541264"/>
            <a:ext cx="4565841" cy="1325880"/>
          </a:xfrm>
          <a:prstGeom prst="rect">
            <a:avLst/>
          </a:prstGeom>
        </p:spPr>
        <p:txBody>
          <a:bodyPr vert="horz" lIns="91440" tIns="45720" rIns="91440" bIns="45720" rtlCol="0" anchor="ctr">
            <a:noAutofit/>
          </a:bodyPr>
          <a:lstStyle>
            <a:lvl1pPr algn="l" defTabSz="719907" rtl="0" eaLnBrk="1" latinLnBrk="0" hangingPunct="1">
              <a:lnSpc>
                <a:spcPct val="90000"/>
              </a:lnSpc>
              <a:spcBef>
                <a:spcPct val="0"/>
              </a:spcBef>
              <a:buNone/>
              <a:defRPr sz="3464" kern="1200">
                <a:solidFill>
                  <a:schemeClr val="tx1"/>
                </a:solidFill>
                <a:latin typeface="+mj-lt"/>
                <a:ea typeface="+mj-ea"/>
                <a:cs typeface="+mj-cs"/>
              </a:defRPr>
            </a:lvl1pPr>
          </a:lstStyle>
          <a:p>
            <a:r>
              <a:rPr lang="fi-FI" sz="2400" dirty="0">
                <a:solidFill>
                  <a:schemeClr val="bg1"/>
                </a:solidFill>
                <a:latin typeface="BelyDisplayW00-Regular" panose="01000000000000000000" pitchFamily="2" charset="0"/>
                <a:cs typeface="Calibri Light" panose="020F0302020204030204" pitchFamily="34" charset="0"/>
              </a:rPr>
              <a:t>TASTE SAIMAA MENU SUURLÄHETYSTÖILLE</a:t>
            </a:r>
          </a:p>
          <a:p>
            <a:r>
              <a:rPr lang="fi-FI" sz="1800" dirty="0">
                <a:solidFill>
                  <a:schemeClr val="bg1"/>
                </a:solidFill>
                <a:latin typeface="BelyDisplayW00-Regular" panose="01000000000000000000" pitchFamily="2" charset="0"/>
                <a:cs typeface="Calibri Light" panose="020F0302020204030204" pitchFamily="34" charset="0"/>
              </a:rPr>
              <a:t>Ambassador Timo Linnamäki</a:t>
            </a:r>
          </a:p>
        </p:txBody>
      </p:sp>
      <p:sp>
        <p:nvSpPr>
          <p:cNvPr id="6" name="Otsikko 1">
            <a:extLst>
              <a:ext uri="{FF2B5EF4-FFF2-40B4-BE49-F238E27FC236}">
                <a16:creationId xmlns:a16="http://schemas.microsoft.com/office/drawing/2014/main" id="{347F4CB0-3C0B-B98D-AF60-47DCCA1FEAF9}"/>
              </a:ext>
            </a:extLst>
          </p:cNvPr>
          <p:cNvSpPr txBox="1">
            <a:spLocks/>
          </p:cNvSpPr>
          <p:nvPr/>
        </p:nvSpPr>
        <p:spPr>
          <a:xfrm>
            <a:off x="5026153" y="5995416"/>
            <a:ext cx="1712976" cy="1325880"/>
          </a:xfrm>
          <a:prstGeom prst="rect">
            <a:avLst/>
          </a:prstGeom>
        </p:spPr>
        <p:txBody>
          <a:bodyPr vert="horz" lIns="91440" tIns="45720" rIns="91440" bIns="45720" rtlCol="0" anchor="ctr">
            <a:noAutofit/>
          </a:bodyPr>
          <a:lstStyle>
            <a:lvl1pPr algn="l" defTabSz="719907" rtl="0" eaLnBrk="1" latinLnBrk="0" hangingPunct="1">
              <a:lnSpc>
                <a:spcPct val="90000"/>
              </a:lnSpc>
              <a:spcBef>
                <a:spcPct val="0"/>
              </a:spcBef>
              <a:buNone/>
              <a:defRPr sz="3464" kern="1200">
                <a:solidFill>
                  <a:schemeClr val="tx1"/>
                </a:solidFill>
                <a:latin typeface="+mj-lt"/>
                <a:ea typeface="+mj-ea"/>
                <a:cs typeface="+mj-cs"/>
              </a:defRPr>
            </a:lvl1pPr>
          </a:lstStyle>
          <a:p>
            <a:r>
              <a:rPr lang="fi-FI" sz="1800" dirty="0" err="1">
                <a:solidFill>
                  <a:schemeClr val="bg1"/>
                </a:solidFill>
                <a:latin typeface="BelyDisplayW00-Regular" panose="01000000000000000000" pitchFamily="2" charset="0"/>
                <a:cs typeface="Calibri Light" panose="020F0302020204030204" pitchFamily="34" charset="0"/>
              </a:rPr>
              <a:t>Reseptiikka</a:t>
            </a:r>
            <a:r>
              <a:rPr lang="fi-FI" sz="1800" dirty="0">
                <a:solidFill>
                  <a:schemeClr val="bg1"/>
                </a:solidFill>
                <a:latin typeface="BelyDisplayW00-Regular" panose="01000000000000000000" pitchFamily="2" charset="0"/>
                <a:cs typeface="Calibri Light" panose="020F0302020204030204" pitchFamily="34" charset="0"/>
              </a:rPr>
              <a:t> </a:t>
            </a:r>
          </a:p>
          <a:p>
            <a:r>
              <a:rPr lang="fi-FI" sz="1800" dirty="0">
                <a:solidFill>
                  <a:schemeClr val="bg1"/>
                </a:solidFill>
                <a:latin typeface="BelyDisplayW00-Regular" panose="01000000000000000000" pitchFamily="2" charset="0"/>
                <a:cs typeface="Calibri Light" panose="020F0302020204030204" pitchFamily="34" charset="0"/>
              </a:rPr>
              <a:t>n. 15-20 hlö</a:t>
            </a:r>
          </a:p>
        </p:txBody>
      </p:sp>
    </p:spTree>
    <p:extLst>
      <p:ext uri="{BB962C8B-B14F-4D97-AF65-F5344CB8AC3E}">
        <p14:creationId xmlns:p14="http://schemas.microsoft.com/office/powerpoint/2010/main" val="2568204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Kuva 1">
            <a:extLst>
              <a:ext uri="{FF2B5EF4-FFF2-40B4-BE49-F238E27FC236}">
                <a16:creationId xmlns:a16="http://schemas.microsoft.com/office/drawing/2014/main" id="{3474C0E5-10C9-7D5F-BFD5-DC16DF186762}"/>
              </a:ext>
            </a:extLst>
          </p:cNvPr>
          <p:cNvPicPr>
            <a:picLocks noChangeAspect="1"/>
          </p:cNvPicPr>
          <p:nvPr/>
        </p:nvPicPr>
        <p:blipFill rotWithShape="1">
          <a:blip r:embed="rId2"/>
          <a:srcRect r="15114"/>
          <a:stretch/>
        </p:blipFill>
        <p:spPr>
          <a:xfrm>
            <a:off x="0" y="0"/>
            <a:ext cx="7199313" cy="7199313"/>
          </a:xfrm>
          <a:prstGeom prst="rect">
            <a:avLst/>
          </a:prstGeom>
        </p:spPr>
      </p:pic>
      <p:sp>
        <p:nvSpPr>
          <p:cNvPr id="4" name="Tekstiruutu 3">
            <a:extLst>
              <a:ext uri="{FF2B5EF4-FFF2-40B4-BE49-F238E27FC236}">
                <a16:creationId xmlns:a16="http://schemas.microsoft.com/office/drawing/2014/main" id="{4570BB7E-53D5-FFC6-AB4E-3D441FEA2820}"/>
              </a:ext>
            </a:extLst>
          </p:cNvPr>
          <p:cNvSpPr txBox="1"/>
          <p:nvPr/>
        </p:nvSpPr>
        <p:spPr>
          <a:xfrm>
            <a:off x="301753" y="1645920"/>
            <a:ext cx="6614096" cy="4062651"/>
          </a:xfrm>
          <a:prstGeom prst="rect">
            <a:avLst/>
          </a:prstGeom>
          <a:noFill/>
        </p:spPr>
        <p:txBody>
          <a:bodyPr wrap="square" rtlCol="0">
            <a:spAutoFit/>
          </a:bodyPr>
          <a:lstStyle/>
          <a:p>
            <a:pPr algn="ctr"/>
            <a:r>
              <a:rPr lang="fi-FI" sz="2000" dirty="0">
                <a:solidFill>
                  <a:srgbClr val="2F3475"/>
                </a:solidFill>
                <a:latin typeface="BelyDisplayW00-Regular" panose="01000000000000000000" pitchFamily="2" charset="0"/>
              </a:rPr>
              <a:t>Sieni-perunarösti</a:t>
            </a:r>
            <a:endParaRPr lang="fi-FI" sz="1400" dirty="0">
              <a:latin typeface="Nunito" pitchFamily="2" charset="0"/>
            </a:endParaRPr>
          </a:p>
          <a:p>
            <a:pPr algn="ctr"/>
            <a:endParaRPr lang="fi-FI" sz="1400" dirty="0">
              <a:latin typeface="Nunito" pitchFamily="2" charset="0"/>
            </a:endParaRPr>
          </a:p>
          <a:p>
            <a:pPr algn="ctr"/>
            <a:r>
              <a:rPr lang="fi-FI" sz="1400" dirty="0">
                <a:latin typeface="Nunito" pitchFamily="2" charset="0"/>
              </a:rPr>
              <a:t>150 g kuivattuja sieniä (liota 3 litrassa vettä noin 1 h)</a:t>
            </a:r>
          </a:p>
          <a:p>
            <a:pPr algn="ctr"/>
            <a:r>
              <a:rPr lang="fi-FI" sz="1400" dirty="0">
                <a:latin typeface="Nunito" pitchFamily="2" charset="0"/>
              </a:rPr>
              <a:t>800 g perunaa (jauhoinen lajike)</a:t>
            </a:r>
          </a:p>
          <a:p>
            <a:pPr algn="ctr"/>
            <a:r>
              <a:rPr lang="fi-FI" sz="1400" dirty="0">
                <a:latin typeface="Nunito" pitchFamily="2" charset="0"/>
              </a:rPr>
              <a:t>1 kpl sipuli</a:t>
            </a:r>
          </a:p>
          <a:p>
            <a:pPr algn="ctr"/>
            <a:r>
              <a:rPr lang="fi-FI" sz="1400" dirty="0">
                <a:latin typeface="Nunito" pitchFamily="2" charset="0"/>
              </a:rPr>
              <a:t>1 kpl kananmuna</a:t>
            </a:r>
          </a:p>
          <a:p>
            <a:pPr algn="ctr"/>
            <a:r>
              <a:rPr lang="fi-FI" sz="1400" dirty="0">
                <a:latin typeface="Nunito" pitchFamily="2" charset="0"/>
              </a:rPr>
              <a:t>3/4 tl suolaa</a:t>
            </a:r>
          </a:p>
          <a:p>
            <a:pPr algn="ctr"/>
            <a:r>
              <a:rPr lang="fi-FI" sz="1400" dirty="0">
                <a:latin typeface="Nunito" pitchFamily="2" charset="0"/>
              </a:rPr>
              <a:t>1/4 tl mustapippuria</a:t>
            </a:r>
          </a:p>
          <a:p>
            <a:pPr algn="ctr"/>
            <a:endParaRPr lang="fi-FI" sz="1400" dirty="0">
              <a:latin typeface="Nunito" pitchFamily="2" charset="0"/>
            </a:endParaRPr>
          </a:p>
          <a:p>
            <a:r>
              <a:rPr lang="fi-FI" sz="1400" dirty="0">
                <a:latin typeface="Nunito" pitchFamily="2" charset="0"/>
              </a:rPr>
              <a:t>Kuori perunat ja raasta karkeaksi raasteeksi. Suolaa ja anna vetäytyä hetki. Purista raasteesta ylimääräinen neste pois. Hienonna kuorittu sipuli ja liotetut sienet. Sekoita perunaraaste, sienet, muna ja mausteet kulhossa. Kuumenna pannulla hieman rasvaa. Jaa röstiseosta pannulle ”annoksina” ja painele tasaisiksi </a:t>
            </a:r>
            <a:r>
              <a:rPr lang="fi-FI" sz="1400" dirty="0" err="1">
                <a:latin typeface="Nunito" pitchFamily="2" charset="0"/>
              </a:rPr>
              <a:t>lettusiksi</a:t>
            </a:r>
            <a:r>
              <a:rPr lang="fi-FI" sz="1400" dirty="0">
                <a:latin typeface="Nunito" pitchFamily="2" charset="0"/>
              </a:rPr>
              <a:t>. Voit käyttää pannulle laitettaessa apuna pyöreää metallista muottia, niin saat rösteistä reunoiltaan ”kauniimmat”. Paista keskilämmöllä noin 4 minuuttia molemmilta puolilta tai kunnes röstit ovat saaneet kauniisti väriä. Testaa perunan kypsyys maistamalla. Jos rösti tuntuu sisältä raa’alta, pidennä paistamisaikaa ja alenna tarvittaessa lämpöä.</a:t>
            </a:r>
          </a:p>
        </p:txBody>
      </p:sp>
    </p:spTree>
    <p:extLst>
      <p:ext uri="{BB962C8B-B14F-4D97-AF65-F5344CB8AC3E}">
        <p14:creationId xmlns:p14="http://schemas.microsoft.com/office/powerpoint/2010/main" val="20263083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Kuva 1">
            <a:extLst>
              <a:ext uri="{FF2B5EF4-FFF2-40B4-BE49-F238E27FC236}">
                <a16:creationId xmlns:a16="http://schemas.microsoft.com/office/drawing/2014/main" id="{3474C0E5-10C9-7D5F-BFD5-DC16DF186762}"/>
              </a:ext>
            </a:extLst>
          </p:cNvPr>
          <p:cNvPicPr>
            <a:picLocks noChangeAspect="1"/>
          </p:cNvPicPr>
          <p:nvPr/>
        </p:nvPicPr>
        <p:blipFill rotWithShape="1">
          <a:blip r:embed="rId2"/>
          <a:srcRect r="15114"/>
          <a:stretch/>
        </p:blipFill>
        <p:spPr>
          <a:xfrm>
            <a:off x="0" y="0"/>
            <a:ext cx="7199313" cy="7199313"/>
          </a:xfrm>
          <a:prstGeom prst="rect">
            <a:avLst/>
          </a:prstGeom>
        </p:spPr>
      </p:pic>
      <p:sp>
        <p:nvSpPr>
          <p:cNvPr id="4" name="Tekstiruutu 3">
            <a:extLst>
              <a:ext uri="{FF2B5EF4-FFF2-40B4-BE49-F238E27FC236}">
                <a16:creationId xmlns:a16="http://schemas.microsoft.com/office/drawing/2014/main" id="{4570BB7E-53D5-FFC6-AB4E-3D441FEA2820}"/>
              </a:ext>
            </a:extLst>
          </p:cNvPr>
          <p:cNvSpPr txBox="1"/>
          <p:nvPr/>
        </p:nvSpPr>
        <p:spPr>
          <a:xfrm>
            <a:off x="301753" y="941832"/>
            <a:ext cx="6614096" cy="5232202"/>
          </a:xfrm>
          <a:prstGeom prst="rect">
            <a:avLst/>
          </a:prstGeom>
          <a:noFill/>
        </p:spPr>
        <p:txBody>
          <a:bodyPr wrap="square" rtlCol="0">
            <a:spAutoFit/>
          </a:bodyPr>
          <a:lstStyle/>
          <a:p>
            <a:pPr algn="ctr"/>
            <a:r>
              <a:rPr lang="fi-FI" sz="2000" dirty="0">
                <a:solidFill>
                  <a:srgbClr val="2F3475"/>
                </a:solidFill>
                <a:latin typeface="BelyDisplayW00-Regular" panose="01000000000000000000" pitchFamily="2" charset="0"/>
              </a:rPr>
              <a:t>Paistetut avomaan kurkut</a:t>
            </a:r>
            <a:endParaRPr lang="fi-FI" sz="1400" dirty="0">
              <a:latin typeface="Nunito" pitchFamily="2" charset="0"/>
            </a:endParaRPr>
          </a:p>
          <a:p>
            <a:pPr algn="ctr"/>
            <a:endParaRPr lang="fi-FI" sz="1400" dirty="0">
              <a:latin typeface="Nunito" pitchFamily="2" charset="0"/>
            </a:endParaRPr>
          </a:p>
          <a:p>
            <a:pPr algn="ctr"/>
            <a:r>
              <a:rPr lang="fi-FI" sz="1400" dirty="0">
                <a:latin typeface="Nunito" pitchFamily="2" charset="0"/>
              </a:rPr>
              <a:t>10 kpl avomaankurkku (voi korvata tavallisella kurkulla)</a:t>
            </a:r>
          </a:p>
          <a:p>
            <a:pPr algn="ctr"/>
            <a:r>
              <a:rPr lang="fi-FI" sz="1400" dirty="0">
                <a:latin typeface="Nunito" pitchFamily="2" charset="0"/>
              </a:rPr>
              <a:t>Suolaa</a:t>
            </a:r>
          </a:p>
          <a:p>
            <a:pPr algn="ctr"/>
            <a:r>
              <a:rPr lang="fi-FI" sz="1400" dirty="0">
                <a:latin typeface="Nunito" pitchFamily="2" charset="0"/>
              </a:rPr>
              <a:t>Mustapippuria</a:t>
            </a:r>
          </a:p>
          <a:p>
            <a:pPr algn="ctr"/>
            <a:r>
              <a:rPr lang="fi-FI" sz="1400" dirty="0">
                <a:latin typeface="Nunito" pitchFamily="2" charset="0"/>
              </a:rPr>
              <a:t>Oliiviöljyä</a:t>
            </a:r>
          </a:p>
          <a:p>
            <a:pPr algn="ctr"/>
            <a:endParaRPr lang="fi-FI" sz="1400" dirty="0">
              <a:latin typeface="Nunito" pitchFamily="2" charset="0"/>
            </a:endParaRPr>
          </a:p>
          <a:p>
            <a:r>
              <a:rPr lang="fi-FI" sz="1400" dirty="0">
                <a:latin typeface="Nunito" pitchFamily="2" charset="0"/>
              </a:rPr>
              <a:t>Pese kurkut ja leikkaa ”veneiksi” pituussunnassa. Leikkaa siemenkota pois veneistä. Suolaa kurkut kevyesti, anna vetäytyä hetki. Kuivaa. Paista kurkut kuumalla pannulla pienessä määrässä oliiviöljy nopeasti ja mausta pippurilla.</a:t>
            </a:r>
          </a:p>
          <a:p>
            <a:r>
              <a:rPr lang="fi-FI" sz="1400" dirty="0">
                <a:latin typeface="Nunito" pitchFamily="2" charset="0"/>
              </a:rPr>
              <a:t>Annostele </a:t>
            </a:r>
            <a:r>
              <a:rPr lang="fi-FI" sz="1400" dirty="0" err="1">
                <a:latin typeface="Nunito" pitchFamily="2" charset="0"/>
              </a:rPr>
              <a:t>pikkelöityjä</a:t>
            </a:r>
            <a:r>
              <a:rPr lang="fi-FI" sz="1400" dirty="0">
                <a:latin typeface="Nunito" pitchFamily="2" charset="0"/>
              </a:rPr>
              <a:t> sinapinsiemeniä kurkkujen päälle lautaselle.</a:t>
            </a:r>
          </a:p>
          <a:p>
            <a:endParaRPr lang="fi-FI" sz="1400" dirty="0">
              <a:latin typeface="Nunito" pitchFamily="2" charset="0"/>
            </a:endParaRPr>
          </a:p>
          <a:p>
            <a:endParaRPr lang="fi-FI" sz="1400" dirty="0">
              <a:latin typeface="Nunito" pitchFamily="2" charset="0"/>
            </a:endParaRPr>
          </a:p>
          <a:p>
            <a:pPr algn="ctr"/>
            <a:r>
              <a:rPr lang="fi-FI" sz="2000" dirty="0" err="1">
                <a:solidFill>
                  <a:srgbClr val="2F3475"/>
                </a:solidFill>
                <a:latin typeface="BelyDisplayW00-Regular" panose="01000000000000000000" pitchFamily="2" charset="0"/>
              </a:rPr>
              <a:t>Pikkelöidyt</a:t>
            </a:r>
            <a:r>
              <a:rPr lang="fi-FI" sz="2000" dirty="0">
                <a:solidFill>
                  <a:srgbClr val="2F3475"/>
                </a:solidFill>
                <a:latin typeface="BelyDisplayW00-Regular" panose="01000000000000000000" pitchFamily="2" charset="0"/>
              </a:rPr>
              <a:t> sinapinsiemenet</a:t>
            </a:r>
            <a:endParaRPr lang="fi-FI" sz="1400" dirty="0">
              <a:latin typeface="Nunito" pitchFamily="2" charset="0"/>
            </a:endParaRPr>
          </a:p>
          <a:p>
            <a:pPr algn="ctr"/>
            <a:endParaRPr lang="fi-FI" sz="1400" dirty="0">
              <a:latin typeface="Nunito" pitchFamily="2" charset="0"/>
            </a:endParaRPr>
          </a:p>
          <a:p>
            <a:pPr algn="ctr"/>
            <a:r>
              <a:rPr lang="fi-FI" sz="1400" dirty="0">
                <a:latin typeface="Nunito" pitchFamily="2" charset="0"/>
              </a:rPr>
              <a:t>80 g sinapinsiemeniä</a:t>
            </a:r>
          </a:p>
          <a:p>
            <a:pPr algn="ctr"/>
            <a:r>
              <a:rPr lang="fi-FI" sz="1400" dirty="0">
                <a:latin typeface="Nunito" pitchFamily="2" charset="0"/>
              </a:rPr>
              <a:t>3 rkl väkiviinaetikkaa</a:t>
            </a:r>
          </a:p>
          <a:p>
            <a:pPr algn="ctr"/>
            <a:r>
              <a:rPr lang="fi-FI" sz="1400" dirty="0">
                <a:latin typeface="Nunito" pitchFamily="2" charset="0"/>
              </a:rPr>
              <a:t>50 g sokeria</a:t>
            </a:r>
          </a:p>
          <a:p>
            <a:pPr algn="ctr"/>
            <a:r>
              <a:rPr lang="fi-FI" sz="1400" dirty="0">
                <a:latin typeface="Nunito" pitchFamily="2" charset="0"/>
              </a:rPr>
              <a:t>1 dl vettä</a:t>
            </a:r>
          </a:p>
          <a:p>
            <a:pPr algn="ctr"/>
            <a:endParaRPr lang="fi-FI" sz="1400" dirty="0">
              <a:latin typeface="Nunito" pitchFamily="2" charset="0"/>
            </a:endParaRPr>
          </a:p>
          <a:p>
            <a:r>
              <a:rPr lang="fi-FI" sz="1400" dirty="0">
                <a:latin typeface="Nunito" pitchFamily="2" charset="0"/>
              </a:rPr>
              <a:t>Kiehauta etikka, sokeri ja vesi pienessä kattilassa. Lisää sinapinsiemenet, kiehauta. Laita seos pieneen kannelliseen purkkiin. Anna tekeytyä muutamia tunteja tai seuraavaan päivään.</a:t>
            </a:r>
          </a:p>
        </p:txBody>
      </p:sp>
    </p:spTree>
    <p:extLst>
      <p:ext uri="{BB962C8B-B14F-4D97-AF65-F5344CB8AC3E}">
        <p14:creationId xmlns:p14="http://schemas.microsoft.com/office/powerpoint/2010/main" val="5900457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Kuva 1">
            <a:extLst>
              <a:ext uri="{FF2B5EF4-FFF2-40B4-BE49-F238E27FC236}">
                <a16:creationId xmlns:a16="http://schemas.microsoft.com/office/drawing/2014/main" id="{3474C0E5-10C9-7D5F-BFD5-DC16DF186762}"/>
              </a:ext>
            </a:extLst>
          </p:cNvPr>
          <p:cNvPicPr>
            <a:picLocks noChangeAspect="1"/>
          </p:cNvPicPr>
          <p:nvPr/>
        </p:nvPicPr>
        <p:blipFill rotWithShape="1">
          <a:blip r:embed="rId2"/>
          <a:srcRect r="15114"/>
          <a:stretch/>
        </p:blipFill>
        <p:spPr>
          <a:xfrm>
            <a:off x="0" y="0"/>
            <a:ext cx="7199313" cy="7199313"/>
          </a:xfrm>
          <a:prstGeom prst="rect">
            <a:avLst/>
          </a:prstGeom>
        </p:spPr>
      </p:pic>
      <p:sp>
        <p:nvSpPr>
          <p:cNvPr id="4" name="Tekstiruutu 3">
            <a:extLst>
              <a:ext uri="{FF2B5EF4-FFF2-40B4-BE49-F238E27FC236}">
                <a16:creationId xmlns:a16="http://schemas.microsoft.com/office/drawing/2014/main" id="{4570BB7E-53D5-FFC6-AB4E-3D441FEA2820}"/>
              </a:ext>
            </a:extLst>
          </p:cNvPr>
          <p:cNvSpPr txBox="1"/>
          <p:nvPr/>
        </p:nvSpPr>
        <p:spPr>
          <a:xfrm>
            <a:off x="256033" y="3099816"/>
            <a:ext cx="6614096" cy="830997"/>
          </a:xfrm>
          <a:prstGeom prst="rect">
            <a:avLst/>
          </a:prstGeom>
          <a:noFill/>
        </p:spPr>
        <p:txBody>
          <a:bodyPr wrap="square" rtlCol="0">
            <a:spAutoFit/>
          </a:bodyPr>
          <a:lstStyle/>
          <a:p>
            <a:pPr algn="ctr"/>
            <a:r>
              <a:rPr lang="fi-FI" sz="2400" dirty="0">
                <a:solidFill>
                  <a:srgbClr val="2F3475"/>
                </a:solidFill>
                <a:latin typeface="BelyDisplayW00-Regular" panose="01000000000000000000" pitchFamily="2" charset="0"/>
              </a:rPr>
              <a:t>Omenalörtsy ja mustikkakerroskiisseli marjamyslillä</a:t>
            </a:r>
          </a:p>
        </p:txBody>
      </p:sp>
    </p:spTree>
    <p:extLst>
      <p:ext uri="{BB962C8B-B14F-4D97-AF65-F5344CB8AC3E}">
        <p14:creationId xmlns:p14="http://schemas.microsoft.com/office/powerpoint/2010/main" val="22461685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Kuva 1">
            <a:extLst>
              <a:ext uri="{FF2B5EF4-FFF2-40B4-BE49-F238E27FC236}">
                <a16:creationId xmlns:a16="http://schemas.microsoft.com/office/drawing/2014/main" id="{3474C0E5-10C9-7D5F-BFD5-DC16DF186762}"/>
              </a:ext>
            </a:extLst>
          </p:cNvPr>
          <p:cNvPicPr>
            <a:picLocks noChangeAspect="1"/>
          </p:cNvPicPr>
          <p:nvPr/>
        </p:nvPicPr>
        <p:blipFill rotWithShape="1">
          <a:blip r:embed="rId2"/>
          <a:srcRect r="15114"/>
          <a:stretch/>
        </p:blipFill>
        <p:spPr>
          <a:xfrm>
            <a:off x="0" y="0"/>
            <a:ext cx="7199313" cy="7199313"/>
          </a:xfrm>
          <a:prstGeom prst="rect">
            <a:avLst/>
          </a:prstGeom>
        </p:spPr>
      </p:pic>
      <p:sp>
        <p:nvSpPr>
          <p:cNvPr id="4" name="Tekstiruutu 3">
            <a:extLst>
              <a:ext uri="{FF2B5EF4-FFF2-40B4-BE49-F238E27FC236}">
                <a16:creationId xmlns:a16="http://schemas.microsoft.com/office/drawing/2014/main" id="{4570BB7E-53D5-FFC6-AB4E-3D441FEA2820}"/>
              </a:ext>
            </a:extLst>
          </p:cNvPr>
          <p:cNvSpPr txBox="1"/>
          <p:nvPr/>
        </p:nvSpPr>
        <p:spPr>
          <a:xfrm>
            <a:off x="301753" y="1481328"/>
            <a:ext cx="6614096" cy="4278094"/>
          </a:xfrm>
          <a:prstGeom prst="rect">
            <a:avLst/>
          </a:prstGeom>
          <a:noFill/>
        </p:spPr>
        <p:txBody>
          <a:bodyPr wrap="square" rtlCol="0">
            <a:spAutoFit/>
          </a:bodyPr>
          <a:lstStyle/>
          <a:p>
            <a:pPr algn="ctr"/>
            <a:r>
              <a:rPr lang="fi-FI" sz="2000" dirty="0">
                <a:solidFill>
                  <a:srgbClr val="2F3475"/>
                </a:solidFill>
                <a:latin typeface="BelyDisplayW00-Regular" panose="01000000000000000000" pitchFamily="2" charset="0"/>
              </a:rPr>
              <a:t>Omenalörtsy</a:t>
            </a:r>
            <a:endParaRPr lang="fi-FI" sz="1400" dirty="0">
              <a:latin typeface="Nunito" pitchFamily="2" charset="0"/>
            </a:endParaRPr>
          </a:p>
          <a:p>
            <a:pPr algn="ctr"/>
            <a:endParaRPr lang="fi-FI" sz="1400" dirty="0">
              <a:latin typeface="Nunito" pitchFamily="2" charset="0"/>
            </a:endParaRPr>
          </a:p>
          <a:p>
            <a:pPr algn="ctr"/>
            <a:r>
              <a:rPr lang="fi-FI" sz="1400" dirty="0">
                <a:latin typeface="Nunito" pitchFamily="2" charset="0"/>
              </a:rPr>
              <a:t>7 dl maito</a:t>
            </a:r>
          </a:p>
          <a:p>
            <a:pPr algn="ctr"/>
            <a:r>
              <a:rPr lang="fi-FI" sz="1400" dirty="0">
                <a:latin typeface="Nunito" pitchFamily="2" charset="0"/>
              </a:rPr>
              <a:t>3 dl piimä</a:t>
            </a:r>
          </a:p>
          <a:p>
            <a:pPr algn="ctr"/>
            <a:r>
              <a:rPr lang="fi-FI" sz="1400" dirty="0">
                <a:latin typeface="Nunito" pitchFamily="2" charset="0"/>
              </a:rPr>
              <a:t>30 g hiiva</a:t>
            </a:r>
          </a:p>
          <a:p>
            <a:pPr algn="ctr"/>
            <a:r>
              <a:rPr lang="fi-FI" sz="1400" dirty="0">
                <a:latin typeface="Nunito" pitchFamily="2" charset="0"/>
              </a:rPr>
              <a:t>150 g sokeri</a:t>
            </a:r>
          </a:p>
          <a:p>
            <a:pPr algn="ctr"/>
            <a:r>
              <a:rPr lang="fi-FI" sz="1400" dirty="0">
                <a:latin typeface="Nunito" pitchFamily="2" charset="0"/>
              </a:rPr>
              <a:t>14 g suola</a:t>
            </a:r>
          </a:p>
          <a:p>
            <a:pPr algn="ctr"/>
            <a:r>
              <a:rPr lang="fi-FI" sz="1400" dirty="0">
                <a:latin typeface="Nunito" pitchFamily="2" charset="0"/>
              </a:rPr>
              <a:t>1700 g vehnäjauho</a:t>
            </a:r>
          </a:p>
          <a:p>
            <a:pPr algn="ctr"/>
            <a:r>
              <a:rPr lang="fi-FI" sz="1400" dirty="0">
                <a:latin typeface="Nunito" pitchFamily="2" charset="0"/>
              </a:rPr>
              <a:t>500 g voi</a:t>
            </a:r>
          </a:p>
          <a:p>
            <a:pPr algn="ctr"/>
            <a:endParaRPr lang="fi-FI" sz="1400" dirty="0">
              <a:latin typeface="Nunito" pitchFamily="2" charset="0"/>
            </a:endParaRPr>
          </a:p>
          <a:p>
            <a:r>
              <a:rPr lang="fi-FI" sz="1400" dirty="0">
                <a:latin typeface="Nunito" pitchFamily="2" charset="0"/>
              </a:rPr>
              <a:t>Sekoita hiiva kädenlämpöiseen maitoon. Lisää munat, sokeri, mausteet ja osa jauhoista. Sekoita taikina tasaiseksi. Alusta vähitellen loput jauhot taikinaan, kunnes taikina irtoaa kulhon reunoista. Lisää viimeisenä pehmeä voi ja työstä se tasaisesti taikinaan. Anna taikinan kohota liinan alla vedottomassa paikassa kaksinkertaiseksi. Kauli taikina tasaiseksi levyksi. Ota taikinasta muotilla (halkaisija 10-12 cm) ympyröitä. Laita ympyrän keskelle n. ruokalusikallinen omenahilloa, voitele reunat munalla ja painele ympyrä kiinni, puolikuun muotoon. Painele reunat haarukalla. Anna lörtsyjen kohota n. puoli tuntia liinan alla. Uppopaista rasvassa ja sokeroi paistamisen jälkeen.</a:t>
            </a:r>
          </a:p>
        </p:txBody>
      </p:sp>
    </p:spTree>
    <p:extLst>
      <p:ext uri="{BB962C8B-B14F-4D97-AF65-F5344CB8AC3E}">
        <p14:creationId xmlns:p14="http://schemas.microsoft.com/office/powerpoint/2010/main" val="10988854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Kuva 1">
            <a:extLst>
              <a:ext uri="{FF2B5EF4-FFF2-40B4-BE49-F238E27FC236}">
                <a16:creationId xmlns:a16="http://schemas.microsoft.com/office/drawing/2014/main" id="{3474C0E5-10C9-7D5F-BFD5-DC16DF186762}"/>
              </a:ext>
            </a:extLst>
          </p:cNvPr>
          <p:cNvPicPr>
            <a:picLocks noChangeAspect="1"/>
          </p:cNvPicPr>
          <p:nvPr/>
        </p:nvPicPr>
        <p:blipFill rotWithShape="1">
          <a:blip r:embed="rId2"/>
          <a:srcRect r="15114"/>
          <a:stretch/>
        </p:blipFill>
        <p:spPr>
          <a:xfrm>
            <a:off x="0" y="0"/>
            <a:ext cx="7199313" cy="7199313"/>
          </a:xfrm>
          <a:prstGeom prst="rect">
            <a:avLst/>
          </a:prstGeom>
        </p:spPr>
      </p:pic>
      <p:sp>
        <p:nvSpPr>
          <p:cNvPr id="4" name="Tekstiruutu 3">
            <a:extLst>
              <a:ext uri="{FF2B5EF4-FFF2-40B4-BE49-F238E27FC236}">
                <a16:creationId xmlns:a16="http://schemas.microsoft.com/office/drawing/2014/main" id="{4570BB7E-53D5-FFC6-AB4E-3D441FEA2820}"/>
              </a:ext>
            </a:extLst>
          </p:cNvPr>
          <p:cNvSpPr txBox="1"/>
          <p:nvPr/>
        </p:nvSpPr>
        <p:spPr>
          <a:xfrm>
            <a:off x="301753" y="320040"/>
            <a:ext cx="6614096" cy="6647974"/>
          </a:xfrm>
          <a:prstGeom prst="rect">
            <a:avLst/>
          </a:prstGeom>
          <a:noFill/>
        </p:spPr>
        <p:txBody>
          <a:bodyPr wrap="square" rtlCol="0">
            <a:spAutoFit/>
          </a:bodyPr>
          <a:lstStyle/>
          <a:p>
            <a:pPr algn="ctr"/>
            <a:r>
              <a:rPr lang="fi-FI" sz="2000" dirty="0">
                <a:solidFill>
                  <a:srgbClr val="2F3475"/>
                </a:solidFill>
                <a:latin typeface="BelyDisplayW00-Regular" panose="01000000000000000000" pitchFamily="2" charset="0"/>
              </a:rPr>
              <a:t> Mustikkakerroskiisseli</a:t>
            </a:r>
            <a:endParaRPr lang="fi-FI" sz="1400" dirty="0">
              <a:latin typeface="Nunito" pitchFamily="2" charset="0"/>
            </a:endParaRPr>
          </a:p>
          <a:p>
            <a:pPr algn="ctr"/>
            <a:endParaRPr lang="fi-FI" sz="1400" dirty="0">
              <a:latin typeface="Nunito" pitchFamily="2" charset="0"/>
            </a:endParaRPr>
          </a:p>
          <a:p>
            <a:pPr marL="342900" indent="-342900" algn="ctr">
              <a:buAutoNum type="arabicPeriod"/>
            </a:pPr>
            <a:r>
              <a:rPr lang="fi-FI" sz="1400" dirty="0">
                <a:latin typeface="Nunito" pitchFamily="2" charset="0"/>
              </a:rPr>
              <a:t>Vaniljakreemi</a:t>
            </a:r>
          </a:p>
          <a:p>
            <a:pPr marL="342900" indent="-342900" algn="ctr">
              <a:buAutoNum type="arabicPeriod"/>
            </a:pPr>
            <a:endParaRPr lang="fi-FI" sz="1400" dirty="0">
              <a:latin typeface="Nunito" pitchFamily="2" charset="0"/>
            </a:endParaRPr>
          </a:p>
          <a:p>
            <a:pPr algn="ctr"/>
            <a:r>
              <a:rPr lang="fi-FI" sz="1400" dirty="0">
                <a:latin typeface="Nunito" pitchFamily="2" charset="0"/>
              </a:rPr>
              <a:t>15 dl maitoa</a:t>
            </a:r>
          </a:p>
          <a:p>
            <a:pPr algn="ctr"/>
            <a:r>
              <a:rPr lang="fi-FI" sz="1400" dirty="0">
                <a:latin typeface="Nunito" pitchFamily="2" charset="0"/>
              </a:rPr>
              <a:t>3 kpl kananmunan keltuainen</a:t>
            </a:r>
          </a:p>
          <a:p>
            <a:pPr algn="ctr"/>
            <a:r>
              <a:rPr lang="fi-FI" sz="1400" dirty="0">
                <a:latin typeface="Nunito" pitchFamily="2" charset="0"/>
              </a:rPr>
              <a:t>80 g sokeria</a:t>
            </a:r>
          </a:p>
          <a:p>
            <a:pPr algn="ctr"/>
            <a:r>
              <a:rPr lang="fi-FI" sz="1400" dirty="0">
                <a:latin typeface="Nunito" pitchFamily="2" charset="0"/>
              </a:rPr>
              <a:t>60 g perunajauhoja</a:t>
            </a:r>
          </a:p>
          <a:p>
            <a:pPr algn="ctr"/>
            <a:r>
              <a:rPr lang="fi-FI" sz="1400" dirty="0">
                <a:latin typeface="Nunito" pitchFamily="2" charset="0"/>
              </a:rPr>
              <a:t>25 g vaniljasokeria TAI jos käytät vaniljatankoa, lisää vastaava määrä sokeria</a:t>
            </a:r>
          </a:p>
          <a:p>
            <a:pPr algn="ctr"/>
            <a:endParaRPr lang="fi-FI" sz="1400" dirty="0">
              <a:latin typeface="Nunito" pitchFamily="2" charset="0"/>
            </a:endParaRPr>
          </a:p>
          <a:p>
            <a:r>
              <a:rPr lang="fi-FI" sz="1400" dirty="0">
                <a:latin typeface="Nunito" pitchFamily="2" charset="0"/>
              </a:rPr>
              <a:t>Sekoita kattilassa maito, keltuainen, sokeri ja perunajauhot. Kuumenna koko ajan vispilällä sekoittaen, kunnes kiisseli kuumentuu ja saostuu. Kypsennä muutama minuutti koko ajan sekoittaen, älä keitä. Nosta kattila liedeltä. Mausta kiisseli vaniljasokerilla ja jaa annosastioihin ja anna jäähtyä.</a:t>
            </a:r>
          </a:p>
          <a:p>
            <a:endParaRPr lang="fi-FI" sz="1400" dirty="0">
              <a:latin typeface="Nunito" pitchFamily="2" charset="0"/>
            </a:endParaRPr>
          </a:p>
          <a:p>
            <a:pPr algn="ctr"/>
            <a:r>
              <a:rPr lang="fi-FI" sz="1400" dirty="0">
                <a:latin typeface="Nunito" pitchFamily="2" charset="0"/>
              </a:rPr>
              <a:t>2. Mustikkakeitto</a:t>
            </a:r>
          </a:p>
          <a:p>
            <a:pPr algn="ctr"/>
            <a:r>
              <a:rPr lang="fi-FI" sz="1400" dirty="0">
                <a:latin typeface="Nunito" pitchFamily="2" charset="0"/>
              </a:rPr>
              <a:t>1 l vettä</a:t>
            </a:r>
          </a:p>
          <a:p>
            <a:pPr algn="ctr"/>
            <a:r>
              <a:rPr lang="fi-FI" sz="1400" dirty="0">
                <a:latin typeface="Nunito" pitchFamily="2" charset="0"/>
              </a:rPr>
              <a:t>600 g tuoreita / pakaste mustikoita</a:t>
            </a:r>
          </a:p>
          <a:p>
            <a:pPr algn="ctr"/>
            <a:r>
              <a:rPr lang="fi-FI" sz="1400" dirty="0">
                <a:latin typeface="Nunito" pitchFamily="2" charset="0"/>
              </a:rPr>
              <a:t>TAI 100 g kuivattuja mustikoita</a:t>
            </a:r>
          </a:p>
          <a:p>
            <a:pPr algn="ctr"/>
            <a:r>
              <a:rPr lang="fi-FI" sz="1400" dirty="0">
                <a:latin typeface="Nunito" pitchFamily="2" charset="0"/>
              </a:rPr>
              <a:t>100 g sokeria</a:t>
            </a:r>
          </a:p>
          <a:p>
            <a:pPr algn="ctr"/>
            <a:r>
              <a:rPr lang="fi-FI" sz="1400" dirty="0">
                <a:latin typeface="Nunito" pitchFamily="2" charset="0"/>
              </a:rPr>
              <a:t>suurus:</a:t>
            </a:r>
          </a:p>
          <a:p>
            <a:pPr algn="ctr"/>
            <a:r>
              <a:rPr lang="fi-FI" sz="1400" dirty="0">
                <a:latin typeface="Nunito" pitchFamily="2" charset="0"/>
              </a:rPr>
              <a:t>40 g perunajauhoja</a:t>
            </a:r>
          </a:p>
          <a:p>
            <a:pPr algn="ctr"/>
            <a:r>
              <a:rPr lang="fi-FI" sz="1400" dirty="0">
                <a:latin typeface="Nunito" pitchFamily="2" charset="0"/>
              </a:rPr>
              <a:t>¾ dl vettä</a:t>
            </a:r>
          </a:p>
          <a:p>
            <a:endParaRPr lang="fi-FI" sz="1400" dirty="0">
              <a:latin typeface="Nunito" pitchFamily="2" charset="0"/>
            </a:endParaRPr>
          </a:p>
          <a:p>
            <a:r>
              <a:rPr lang="fi-FI" sz="1400" dirty="0">
                <a:latin typeface="Nunito" pitchFamily="2" charset="0"/>
              </a:rPr>
              <a:t>Mittaa kattilaan isompi määrä vettä, mustikat ja sokeri. Anna seoksen kiehua muutama minuutti. Sekoita pienessä kulhossa suurus; perunajauhot ja pienempi määrä vettä keskenään. Lisää suurus ohuena nauhana valuttaen ja koko ajan sekoittaen mustikkaseokseen. Varo ettei seoksesta tule liian paksua. Nosta kattila takaisin liedelle ja anna kiehahtaa. Anna jäähtyä. Annostele annosmaljoihin jäähtyneen vaniljakreemin päälle</a:t>
            </a:r>
          </a:p>
        </p:txBody>
      </p:sp>
    </p:spTree>
    <p:extLst>
      <p:ext uri="{BB962C8B-B14F-4D97-AF65-F5344CB8AC3E}">
        <p14:creationId xmlns:p14="http://schemas.microsoft.com/office/powerpoint/2010/main" val="27498040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Kuva 1">
            <a:extLst>
              <a:ext uri="{FF2B5EF4-FFF2-40B4-BE49-F238E27FC236}">
                <a16:creationId xmlns:a16="http://schemas.microsoft.com/office/drawing/2014/main" id="{3474C0E5-10C9-7D5F-BFD5-DC16DF186762}"/>
              </a:ext>
            </a:extLst>
          </p:cNvPr>
          <p:cNvPicPr>
            <a:picLocks noChangeAspect="1"/>
          </p:cNvPicPr>
          <p:nvPr/>
        </p:nvPicPr>
        <p:blipFill rotWithShape="1">
          <a:blip r:embed="rId2"/>
          <a:srcRect r="15114"/>
          <a:stretch/>
        </p:blipFill>
        <p:spPr>
          <a:xfrm>
            <a:off x="0" y="0"/>
            <a:ext cx="7199313" cy="7199313"/>
          </a:xfrm>
          <a:prstGeom prst="rect">
            <a:avLst/>
          </a:prstGeom>
        </p:spPr>
      </p:pic>
      <p:sp>
        <p:nvSpPr>
          <p:cNvPr id="4" name="Tekstiruutu 3">
            <a:extLst>
              <a:ext uri="{FF2B5EF4-FFF2-40B4-BE49-F238E27FC236}">
                <a16:creationId xmlns:a16="http://schemas.microsoft.com/office/drawing/2014/main" id="{4570BB7E-53D5-FFC6-AB4E-3D441FEA2820}"/>
              </a:ext>
            </a:extLst>
          </p:cNvPr>
          <p:cNvSpPr txBox="1"/>
          <p:nvPr/>
        </p:nvSpPr>
        <p:spPr>
          <a:xfrm>
            <a:off x="301753" y="1481328"/>
            <a:ext cx="6614096" cy="4924425"/>
          </a:xfrm>
          <a:prstGeom prst="rect">
            <a:avLst/>
          </a:prstGeom>
          <a:noFill/>
        </p:spPr>
        <p:txBody>
          <a:bodyPr wrap="square" rtlCol="0">
            <a:spAutoFit/>
          </a:bodyPr>
          <a:lstStyle/>
          <a:p>
            <a:pPr algn="ctr"/>
            <a:r>
              <a:rPr lang="fi-FI" sz="2000" dirty="0">
                <a:solidFill>
                  <a:srgbClr val="2F3475"/>
                </a:solidFill>
                <a:latin typeface="BelyDisplayW00-Regular" panose="01000000000000000000" pitchFamily="2" charset="0"/>
              </a:rPr>
              <a:t>Paahdettu marjamysli</a:t>
            </a:r>
            <a:endParaRPr lang="fi-FI" sz="1400" dirty="0">
              <a:latin typeface="Nunito" pitchFamily="2" charset="0"/>
            </a:endParaRPr>
          </a:p>
          <a:p>
            <a:pPr algn="ctr"/>
            <a:endParaRPr lang="fi-FI" sz="1400" dirty="0">
              <a:latin typeface="Nunito" pitchFamily="2" charset="0"/>
            </a:endParaRPr>
          </a:p>
          <a:p>
            <a:pPr algn="ctr"/>
            <a:r>
              <a:rPr lang="fi-FI" sz="1400" dirty="0">
                <a:latin typeface="Nunito" pitchFamily="2" charset="0"/>
              </a:rPr>
              <a:t>6 dl isoja kaurahiutaleita</a:t>
            </a:r>
          </a:p>
          <a:p>
            <a:pPr algn="ctr"/>
            <a:r>
              <a:rPr lang="fi-FI" sz="1400" dirty="0">
                <a:latin typeface="Nunito" pitchFamily="2" charset="0"/>
              </a:rPr>
              <a:t>1 dl rypsiöljyä</a:t>
            </a:r>
          </a:p>
          <a:p>
            <a:pPr algn="ctr"/>
            <a:r>
              <a:rPr lang="fi-FI" sz="1400" dirty="0">
                <a:latin typeface="Nunito" pitchFamily="2" charset="0"/>
              </a:rPr>
              <a:t>3/4 dl hunajaa</a:t>
            </a:r>
          </a:p>
          <a:p>
            <a:pPr algn="ctr"/>
            <a:r>
              <a:rPr lang="fi-FI" sz="1400" dirty="0">
                <a:latin typeface="Nunito" pitchFamily="2" charset="0"/>
              </a:rPr>
              <a:t>1 dl ruokosokeria</a:t>
            </a:r>
          </a:p>
          <a:p>
            <a:pPr algn="ctr"/>
            <a:r>
              <a:rPr lang="fi-FI" sz="1400" dirty="0">
                <a:latin typeface="Nunito" pitchFamily="2" charset="0"/>
              </a:rPr>
              <a:t>1 tl merisuolaa</a:t>
            </a:r>
          </a:p>
          <a:p>
            <a:pPr algn="ctr"/>
            <a:r>
              <a:rPr lang="fi-FI" sz="1400" dirty="0">
                <a:latin typeface="Nunito" pitchFamily="2" charset="0"/>
              </a:rPr>
              <a:t>1 dl kurpitsansiemeniä</a:t>
            </a:r>
          </a:p>
          <a:p>
            <a:pPr algn="ctr"/>
            <a:r>
              <a:rPr lang="fi-FI" sz="1400" dirty="0">
                <a:latin typeface="Nunito" pitchFamily="2" charset="0"/>
              </a:rPr>
              <a:t>1 dl auringonkukansiemeniä</a:t>
            </a:r>
          </a:p>
          <a:p>
            <a:pPr algn="ctr"/>
            <a:r>
              <a:rPr lang="fi-FI" sz="1400" dirty="0">
                <a:latin typeface="Nunito" pitchFamily="2" charset="0"/>
              </a:rPr>
              <a:t>1 dl </a:t>
            </a:r>
            <a:r>
              <a:rPr lang="fi-FI" sz="1400" dirty="0" err="1">
                <a:latin typeface="Nunito" pitchFamily="2" charset="0"/>
              </a:rPr>
              <a:t>pecanpähkinöitä</a:t>
            </a:r>
            <a:endParaRPr lang="fi-FI" sz="1400" dirty="0">
              <a:latin typeface="Nunito" pitchFamily="2" charset="0"/>
            </a:endParaRPr>
          </a:p>
          <a:p>
            <a:pPr algn="ctr"/>
            <a:r>
              <a:rPr lang="fi-FI" sz="1400" dirty="0">
                <a:latin typeface="Nunito" pitchFamily="2" charset="0"/>
              </a:rPr>
              <a:t>2 dl kuorellisia manteleita</a:t>
            </a:r>
          </a:p>
          <a:p>
            <a:pPr algn="ctr"/>
            <a:r>
              <a:rPr lang="fi-FI" sz="1400" dirty="0">
                <a:latin typeface="Nunito" pitchFamily="2" charset="0"/>
              </a:rPr>
              <a:t>kuivattuja marjoja maun mukaan</a:t>
            </a:r>
          </a:p>
          <a:p>
            <a:pPr algn="ctr"/>
            <a:endParaRPr lang="fi-FI" sz="1400" dirty="0">
              <a:latin typeface="Nunito" pitchFamily="2" charset="0"/>
            </a:endParaRPr>
          </a:p>
          <a:p>
            <a:r>
              <a:rPr lang="fi-FI" sz="1400" dirty="0">
                <a:latin typeface="Nunito" pitchFamily="2" charset="0"/>
              </a:rPr>
              <a:t>Mittaa kaurahiutaleet leivinpaperin päälle uunipellille. Laita öljy, hunaja, sokeri ja suola kattilaan ja kuumenna samalla sekoittaen kunnes seos on tasaista. Rouhi hieman pähkinöitä ja manteleita ja lisää ne auringonkukansiementen kanssa kaurahiutaleiden joukkoon. Lisää öljyseos ja sekoita kunnolla. Levitä seos tasaisesti pellille leivinpaperin päälle. Paahda 160-asteisessa uunissa (kiertoilmassa riittää 150 astetta) noin 20–25 minuuttia.  Sekoita ainakin kerran paiston välissä, jotta mysli paahtuu tasaisesti. Ole tarkkana, ettei mysli pala. Lisää jäähtyneeseen seokseen kuivattuja marjoja maun mukaan. Säilytä ilmatiiviissä kannellisessa purkissa valolta suojattuna.</a:t>
            </a:r>
          </a:p>
        </p:txBody>
      </p:sp>
    </p:spTree>
    <p:extLst>
      <p:ext uri="{BB962C8B-B14F-4D97-AF65-F5344CB8AC3E}">
        <p14:creationId xmlns:p14="http://schemas.microsoft.com/office/powerpoint/2010/main" val="42200432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Kuva 1" descr="Kuva, joka sisältää kohteen Fontti, teksti, Grafiikka, logo&#10;&#10;Kuvaus luotu automaattisesti">
            <a:extLst>
              <a:ext uri="{FF2B5EF4-FFF2-40B4-BE49-F238E27FC236}">
                <a16:creationId xmlns:a16="http://schemas.microsoft.com/office/drawing/2014/main" id="{51B99F72-4900-12B8-3E23-7DCAD1D9B4D5}"/>
              </a:ext>
            </a:extLst>
          </p:cNvPr>
          <p:cNvPicPr>
            <a:picLocks noChangeAspect="1"/>
          </p:cNvPicPr>
          <p:nvPr/>
        </p:nvPicPr>
        <p:blipFill rotWithShape="1">
          <a:blip r:embed="rId2">
            <a:extLst>
              <a:ext uri="{28A0092B-C50C-407E-A947-70E740481C1C}">
                <a14:useLocalDpi xmlns:a14="http://schemas.microsoft.com/office/drawing/2010/main" val="0"/>
              </a:ext>
            </a:extLst>
          </a:blip>
          <a:srcRect l="7665" r="17754"/>
          <a:stretch/>
        </p:blipFill>
        <p:spPr>
          <a:xfrm flipH="1" flipV="1">
            <a:off x="-1" y="3813048"/>
            <a:ext cx="7199312" cy="3386264"/>
          </a:xfrm>
          <a:prstGeom prst="rect">
            <a:avLst/>
          </a:prstGeom>
        </p:spPr>
      </p:pic>
      <p:sp>
        <p:nvSpPr>
          <p:cNvPr id="3" name="Ellipsi 2">
            <a:extLst>
              <a:ext uri="{FF2B5EF4-FFF2-40B4-BE49-F238E27FC236}">
                <a16:creationId xmlns:a16="http://schemas.microsoft.com/office/drawing/2014/main" id="{BB2DFED1-7054-8F83-5D52-819BFEE21D5A}"/>
              </a:ext>
            </a:extLst>
          </p:cNvPr>
          <p:cNvSpPr/>
          <p:nvPr/>
        </p:nvSpPr>
        <p:spPr>
          <a:xfrm>
            <a:off x="64008" y="4197096"/>
            <a:ext cx="2368296" cy="1655065"/>
          </a:xfrm>
          <a:prstGeom prst="ellipse">
            <a:avLst/>
          </a:prstGeom>
          <a:solidFill>
            <a:srgbClr val="1B3C65"/>
          </a:solidFill>
          <a:ln>
            <a:solidFill>
              <a:srgbClr val="1B3C6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6" name="Kuva 15">
            <a:extLst>
              <a:ext uri="{FF2B5EF4-FFF2-40B4-BE49-F238E27FC236}">
                <a16:creationId xmlns:a16="http://schemas.microsoft.com/office/drawing/2014/main" id="{7314D7EA-F25F-6192-882E-85C454ADFA44}"/>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312236" y="6373369"/>
            <a:ext cx="2445948" cy="656229"/>
          </a:xfrm>
          <a:prstGeom prst="rect">
            <a:avLst/>
          </a:prstGeom>
        </p:spPr>
      </p:pic>
      <p:pic>
        <p:nvPicPr>
          <p:cNvPr id="7" name="Kuva 6" descr="Kuva, joka sisältää kohteen Fontti, teksti, Grafiikka, logo&#10;&#10;Kuvaus luotu automaattisesti">
            <a:extLst>
              <a:ext uri="{FF2B5EF4-FFF2-40B4-BE49-F238E27FC236}">
                <a16:creationId xmlns:a16="http://schemas.microsoft.com/office/drawing/2014/main" id="{E28EEC98-63D6-BF57-622F-A1DCAE44F49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31336" y="6364224"/>
            <a:ext cx="1549942" cy="624650"/>
          </a:xfrm>
          <a:prstGeom prst="rect">
            <a:avLst/>
          </a:prstGeom>
        </p:spPr>
      </p:pic>
      <p:pic>
        <p:nvPicPr>
          <p:cNvPr id="4" name="Kuva 3">
            <a:extLst>
              <a:ext uri="{FF2B5EF4-FFF2-40B4-BE49-F238E27FC236}">
                <a16:creationId xmlns:a16="http://schemas.microsoft.com/office/drawing/2014/main" id="{D26ECF6D-EFDD-8193-F546-5C06ADF4332B}"/>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294765" y="882979"/>
            <a:ext cx="3783460" cy="2664891"/>
          </a:xfrm>
          <a:prstGeom prst="rect">
            <a:avLst/>
          </a:prstGeom>
        </p:spPr>
      </p:pic>
      <p:pic>
        <p:nvPicPr>
          <p:cNvPr id="6" name="Kuva 5">
            <a:extLst>
              <a:ext uri="{FF2B5EF4-FFF2-40B4-BE49-F238E27FC236}">
                <a16:creationId xmlns:a16="http://schemas.microsoft.com/office/drawing/2014/main" id="{F5180001-E40F-8F3A-4807-E8BAA145F734}"/>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4169664" y="1767054"/>
            <a:ext cx="933338" cy="933338"/>
          </a:xfrm>
          <a:prstGeom prst="rect">
            <a:avLst/>
          </a:prstGeom>
        </p:spPr>
      </p:pic>
      <p:pic>
        <p:nvPicPr>
          <p:cNvPr id="11" name="Kuva 10" descr="Kuva, joka sisältää kohteen teksti, logo, Fontti, Grafiikka&#10;&#10;Kuvaus luotu automaattisesti">
            <a:extLst>
              <a:ext uri="{FF2B5EF4-FFF2-40B4-BE49-F238E27FC236}">
                <a16:creationId xmlns:a16="http://schemas.microsoft.com/office/drawing/2014/main" id="{D2BEC499-372D-300C-2802-C9A80A6037F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396452" y="1709928"/>
            <a:ext cx="1221350" cy="1746472"/>
          </a:xfrm>
          <a:prstGeom prst="rect">
            <a:avLst/>
          </a:prstGeom>
        </p:spPr>
      </p:pic>
    </p:spTree>
    <p:extLst>
      <p:ext uri="{BB962C8B-B14F-4D97-AF65-F5344CB8AC3E}">
        <p14:creationId xmlns:p14="http://schemas.microsoft.com/office/powerpoint/2010/main" val="3260039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Kuva 1">
            <a:extLst>
              <a:ext uri="{FF2B5EF4-FFF2-40B4-BE49-F238E27FC236}">
                <a16:creationId xmlns:a16="http://schemas.microsoft.com/office/drawing/2014/main" id="{3474C0E5-10C9-7D5F-BFD5-DC16DF186762}"/>
              </a:ext>
            </a:extLst>
          </p:cNvPr>
          <p:cNvPicPr>
            <a:picLocks noChangeAspect="1"/>
          </p:cNvPicPr>
          <p:nvPr/>
        </p:nvPicPr>
        <p:blipFill rotWithShape="1">
          <a:blip r:embed="rId2"/>
          <a:srcRect r="15114"/>
          <a:stretch/>
        </p:blipFill>
        <p:spPr>
          <a:xfrm>
            <a:off x="0" y="0"/>
            <a:ext cx="7199313" cy="7199313"/>
          </a:xfrm>
          <a:prstGeom prst="rect">
            <a:avLst/>
          </a:prstGeom>
        </p:spPr>
      </p:pic>
      <p:sp>
        <p:nvSpPr>
          <p:cNvPr id="4" name="Tekstiruutu 3">
            <a:extLst>
              <a:ext uri="{FF2B5EF4-FFF2-40B4-BE49-F238E27FC236}">
                <a16:creationId xmlns:a16="http://schemas.microsoft.com/office/drawing/2014/main" id="{4570BB7E-53D5-FFC6-AB4E-3D441FEA2820}"/>
              </a:ext>
            </a:extLst>
          </p:cNvPr>
          <p:cNvSpPr txBox="1"/>
          <p:nvPr/>
        </p:nvSpPr>
        <p:spPr>
          <a:xfrm>
            <a:off x="329185" y="2971800"/>
            <a:ext cx="6614096" cy="1200329"/>
          </a:xfrm>
          <a:prstGeom prst="rect">
            <a:avLst/>
          </a:prstGeom>
          <a:noFill/>
        </p:spPr>
        <p:txBody>
          <a:bodyPr wrap="square" rtlCol="0">
            <a:spAutoFit/>
          </a:bodyPr>
          <a:lstStyle/>
          <a:p>
            <a:pPr algn="ctr"/>
            <a:r>
              <a:rPr lang="fi-FI" sz="2400" dirty="0">
                <a:solidFill>
                  <a:srgbClr val="2F3475"/>
                </a:solidFill>
                <a:latin typeface="BelyDisplayW00-Regular" panose="01000000000000000000" pitchFamily="2" charset="0"/>
              </a:rPr>
              <a:t>Perunalepuska ja </a:t>
            </a:r>
          </a:p>
          <a:p>
            <a:pPr algn="ctr"/>
            <a:r>
              <a:rPr lang="fi-FI" sz="2400" dirty="0">
                <a:solidFill>
                  <a:srgbClr val="2F3475"/>
                </a:solidFill>
                <a:latin typeface="BelyDisplayW00-Regular" panose="01000000000000000000" pitchFamily="2" charset="0"/>
              </a:rPr>
              <a:t>kuusenkerkällä maustettua nieriää, </a:t>
            </a:r>
          </a:p>
          <a:p>
            <a:pPr algn="ctr"/>
            <a:r>
              <a:rPr lang="fi-FI" sz="2400" dirty="0">
                <a:solidFill>
                  <a:srgbClr val="2F3475"/>
                </a:solidFill>
                <a:latin typeface="BelyDisplayW00-Regular" panose="01000000000000000000" pitchFamily="2" charset="0"/>
              </a:rPr>
              <a:t>hapankermaa</a:t>
            </a:r>
          </a:p>
        </p:txBody>
      </p:sp>
    </p:spTree>
    <p:extLst>
      <p:ext uri="{BB962C8B-B14F-4D97-AF65-F5344CB8AC3E}">
        <p14:creationId xmlns:p14="http://schemas.microsoft.com/office/powerpoint/2010/main" val="18328765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Kuva 1">
            <a:extLst>
              <a:ext uri="{FF2B5EF4-FFF2-40B4-BE49-F238E27FC236}">
                <a16:creationId xmlns:a16="http://schemas.microsoft.com/office/drawing/2014/main" id="{3474C0E5-10C9-7D5F-BFD5-DC16DF186762}"/>
              </a:ext>
            </a:extLst>
          </p:cNvPr>
          <p:cNvPicPr>
            <a:picLocks noChangeAspect="1"/>
          </p:cNvPicPr>
          <p:nvPr/>
        </p:nvPicPr>
        <p:blipFill rotWithShape="1">
          <a:blip r:embed="rId2"/>
          <a:srcRect r="15114"/>
          <a:stretch/>
        </p:blipFill>
        <p:spPr>
          <a:xfrm>
            <a:off x="0" y="0"/>
            <a:ext cx="7199313" cy="7199313"/>
          </a:xfrm>
          <a:prstGeom prst="rect">
            <a:avLst/>
          </a:prstGeom>
        </p:spPr>
      </p:pic>
      <p:sp>
        <p:nvSpPr>
          <p:cNvPr id="4" name="Tekstiruutu 3">
            <a:extLst>
              <a:ext uri="{FF2B5EF4-FFF2-40B4-BE49-F238E27FC236}">
                <a16:creationId xmlns:a16="http://schemas.microsoft.com/office/drawing/2014/main" id="{4570BB7E-53D5-FFC6-AB4E-3D441FEA2820}"/>
              </a:ext>
            </a:extLst>
          </p:cNvPr>
          <p:cNvSpPr txBox="1"/>
          <p:nvPr/>
        </p:nvSpPr>
        <p:spPr>
          <a:xfrm>
            <a:off x="301753" y="338328"/>
            <a:ext cx="6614096" cy="6647974"/>
          </a:xfrm>
          <a:prstGeom prst="rect">
            <a:avLst/>
          </a:prstGeom>
          <a:noFill/>
        </p:spPr>
        <p:txBody>
          <a:bodyPr wrap="square" rtlCol="0">
            <a:spAutoFit/>
          </a:bodyPr>
          <a:lstStyle/>
          <a:p>
            <a:pPr algn="ctr"/>
            <a:r>
              <a:rPr lang="fi-FI" sz="2000" dirty="0">
                <a:solidFill>
                  <a:srgbClr val="2F3475"/>
                </a:solidFill>
                <a:latin typeface="BelyDisplayW00-Regular" panose="01000000000000000000" pitchFamily="2" charset="0"/>
              </a:rPr>
              <a:t>Perunalepuska</a:t>
            </a:r>
            <a:endParaRPr lang="fi-FI" sz="1400" dirty="0">
              <a:latin typeface="Nunito" pitchFamily="2" charset="0"/>
            </a:endParaRPr>
          </a:p>
          <a:p>
            <a:pPr algn="ctr"/>
            <a:endParaRPr lang="fi-FI" sz="1400" dirty="0">
              <a:latin typeface="Nunito" pitchFamily="2" charset="0"/>
            </a:endParaRPr>
          </a:p>
          <a:p>
            <a:pPr algn="ctr"/>
            <a:r>
              <a:rPr lang="fi-FI" sz="1400" dirty="0">
                <a:latin typeface="Nunito" pitchFamily="2" charset="0"/>
              </a:rPr>
              <a:t> </a:t>
            </a:r>
          </a:p>
          <a:p>
            <a:pPr algn="ctr"/>
            <a:r>
              <a:rPr lang="fi-FI" sz="1400" b="1" dirty="0">
                <a:latin typeface="Nunito" pitchFamily="2" charset="0"/>
              </a:rPr>
              <a:t>1. Perunasose</a:t>
            </a:r>
          </a:p>
          <a:p>
            <a:pPr algn="ctr"/>
            <a:endParaRPr lang="fi-FI" sz="1400" dirty="0">
              <a:latin typeface="Nunito" pitchFamily="2" charset="0"/>
            </a:endParaRPr>
          </a:p>
          <a:p>
            <a:pPr algn="ctr"/>
            <a:r>
              <a:rPr lang="fi-FI" sz="1400" dirty="0">
                <a:latin typeface="Nunito" pitchFamily="2" charset="0"/>
              </a:rPr>
              <a:t>1 kg puikulaperuna (tai jokin muu jauhoinen </a:t>
            </a:r>
          </a:p>
          <a:p>
            <a:pPr algn="ctr"/>
            <a:r>
              <a:rPr lang="fi-FI" sz="1400" dirty="0">
                <a:latin typeface="Nunito" pitchFamily="2" charset="0"/>
              </a:rPr>
              <a:t>lajike)</a:t>
            </a:r>
          </a:p>
          <a:p>
            <a:pPr algn="ctr"/>
            <a:r>
              <a:rPr lang="fi-FI" sz="1400" dirty="0">
                <a:latin typeface="Nunito" pitchFamily="2" charset="0"/>
              </a:rPr>
              <a:t>170 g voita</a:t>
            </a:r>
          </a:p>
          <a:p>
            <a:pPr algn="ctr"/>
            <a:r>
              <a:rPr lang="fi-FI" sz="1400" dirty="0">
                <a:latin typeface="Nunito" pitchFamily="2" charset="0"/>
              </a:rPr>
              <a:t>300 g kerma</a:t>
            </a:r>
          </a:p>
          <a:p>
            <a:pPr algn="ctr"/>
            <a:r>
              <a:rPr lang="fi-FI" sz="1400" dirty="0">
                <a:latin typeface="Nunito" pitchFamily="2" charset="0"/>
              </a:rPr>
              <a:t>25 g suola</a:t>
            </a:r>
          </a:p>
          <a:p>
            <a:pPr algn="ctr"/>
            <a:endParaRPr lang="fi-FI" sz="1400" dirty="0">
              <a:latin typeface="Nunito" pitchFamily="2" charset="0"/>
            </a:endParaRPr>
          </a:p>
          <a:p>
            <a:r>
              <a:rPr lang="fi-FI" sz="1400" dirty="0">
                <a:latin typeface="Nunito" pitchFamily="2" charset="0"/>
              </a:rPr>
              <a:t>Kuori ja keitä perunat. Sulata voi ja yhdistä kerman kanssa. Valuta ja paseeraa kypsät perunat, valmista perunasose sekoittamalla kerma-voiseos perunapyreeseen. Mausta suolalla. Anna jäähtyä kunnolla.</a:t>
            </a:r>
          </a:p>
          <a:p>
            <a:endParaRPr lang="fi-FI" sz="1400" dirty="0">
              <a:latin typeface="Nunito" pitchFamily="2" charset="0"/>
            </a:endParaRPr>
          </a:p>
          <a:p>
            <a:endParaRPr lang="fi-FI" sz="1400" dirty="0">
              <a:latin typeface="Nunito" pitchFamily="2" charset="0"/>
            </a:endParaRPr>
          </a:p>
          <a:p>
            <a:pPr algn="ctr"/>
            <a:r>
              <a:rPr lang="fi-FI" sz="1400" b="1" dirty="0">
                <a:latin typeface="Nunito" pitchFamily="2" charset="0"/>
              </a:rPr>
              <a:t>2. </a:t>
            </a:r>
            <a:r>
              <a:rPr lang="fi-FI" sz="1400" b="1" dirty="0" err="1">
                <a:latin typeface="Nunito" pitchFamily="2" charset="0"/>
              </a:rPr>
              <a:t>Lepuskataikina</a:t>
            </a:r>
            <a:endParaRPr lang="fi-FI" sz="1400" b="1" dirty="0">
              <a:latin typeface="Nunito" pitchFamily="2" charset="0"/>
            </a:endParaRPr>
          </a:p>
          <a:p>
            <a:pPr algn="ctr"/>
            <a:endParaRPr lang="fi-FI" sz="1400" dirty="0">
              <a:latin typeface="Nunito" pitchFamily="2" charset="0"/>
            </a:endParaRPr>
          </a:p>
          <a:p>
            <a:pPr algn="ctr"/>
            <a:r>
              <a:rPr lang="fi-FI" sz="1400" dirty="0">
                <a:latin typeface="Nunito" pitchFamily="2" charset="0"/>
              </a:rPr>
              <a:t>5-6 kpl kananmuna (koosta riippuen)</a:t>
            </a:r>
          </a:p>
          <a:p>
            <a:pPr algn="ctr"/>
            <a:r>
              <a:rPr lang="fi-FI" sz="1400" dirty="0">
                <a:latin typeface="Nunito" pitchFamily="2" charset="0"/>
              </a:rPr>
              <a:t>260 g vehnäjauho</a:t>
            </a:r>
          </a:p>
          <a:p>
            <a:pPr algn="ctr"/>
            <a:r>
              <a:rPr lang="fi-FI" sz="1400" dirty="0">
                <a:latin typeface="Nunito" pitchFamily="2" charset="0"/>
              </a:rPr>
              <a:t>260 g hieno ohrajauho (ohrajauhon voi korvata vehnäjauholla)</a:t>
            </a:r>
          </a:p>
          <a:p>
            <a:pPr algn="ctr"/>
            <a:r>
              <a:rPr lang="fi-FI" sz="1400" dirty="0">
                <a:latin typeface="Nunito" pitchFamily="2" charset="0"/>
              </a:rPr>
              <a:t>15 g suola</a:t>
            </a:r>
          </a:p>
          <a:p>
            <a:endParaRPr lang="fi-FI" sz="1400" dirty="0">
              <a:latin typeface="Nunito" pitchFamily="2" charset="0"/>
            </a:endParaRPr>
          </a:p>
          <a:p>
            <a:r>
              <a:rPr lang="fi-FI" sz="1400" dirty="0">
                <a:latin typeface="Nunito" pitchFamily="2" charset="0"/>
              </a:rPr>
              <a:t>Sekoita jäähtyneeseen perunasoseeseen ensin kananmunat. Sekoita tasaiseksi. Lisää jauhot ja suola kevyesti sekoittaen, kunnes massa on tasainen, älä vaivaa. Tarkista suola. Ota </a:t>
            </a:r>
            <a:r>
              <a:rPr lang="fi-FI" sz="1400" dirty="0" err="1">
                <a:latin typeface="Nunito" pitchFamily="2" charset="0"/>
              </a:rPr>
              <a:t>lepuskataikinasta</a:t>
            </a:r>
            <a:r>
              <a:rPr lang="fi-FI" sz="1400" dirty="0">
                <a:latin typeface="Nunito" pitchFamily="2" charset="0"/>
              </a:rPr>
              <a:t> nokareita ja painele ne lituskoiksi rieskoiksi leivinpaperin päälle uunipellille. Käytä jauhoa apuna muotoilussa. Pistele haarukalla reiät. Paista </a:t>
            </a:r>
            <a:r>
              <a:rPr lang="fi-FI" sz="1400" dirty="0" err="1">
                <a:latin typeface="Nunito" pitchFamily="2" charset="0"/>
              </a:rPr>
              <a:t>perunalepuskat</a:t>
            </a:r>
            <a:r>
              <a:rPr lang="fi-FI" sz="1400" dirty="0">
                <a:latin typeface="Nunito" pitchFamily="2" charset="0"/>
              </a:rPr>
              <a:t> 230-240 asteisessa uunissa noin 10-12 minuutin ajan kunnes pinta on hieman ruskistunut sieltä täältä. Voitele </a:t>
            </a:r>
            <a:r>
              <a:rPr lang="fi-FI" sz="1400" dirty="0" err="1">
                <a:latin typeface="Nunito" pitchFamily="2" charset="0"/>
              </a:rPr>
              <a:t>lepuska</a:t>
            </a:r>
            <a:r>
              <a:rPr lang="fi-FI" sz="1400" dirty="0">
                <a:latin typeface="Nunito" pitchFamily="2" charset="0"/>
              </a:rPr>
              <a:t> voilla.</a:t>
            </a:r>
          </a:p>
        </p:txBody>
      </p:sp>
    </p:spTree>
    <p:extLst>
      <p:ext uri="{BB962C8B-B14F-4D97-AF65-F5344CB8AC3E}">
        <p14:creationId xmlns:p14="http://schemas.microsoft.com/office/powerpoint/2010/main" val="716664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Kuva 1">
            <a:extLst>
              <a:ext uri="{FF2B5EF4-FFF2-40B4-BE49-F238E27FC236}">
                <a16:creationId xmlns:a16="http://schemas.microsoft.com/office/drawing/2014/main" id="{3474C0E5-10C9-7D5F-BFD5-DC16DF186762}"/>
              </a:ext>
            </a:extLst>
          </p:cNvPr>
          <p:cNvPicPr>
            <a:picLocks noChangeAspect="1"/>
          </p:cNvPicPr>
          <p:nvPr/>
        </p:nvPicPr>
        <p:blipFill rotWithShape="1">
          <a:blip r:embed="rId2"/>
          <a:srcRect r="15114"/>
          <a:stretch/>
        </p:blipFill>
        <p:spPr>
          <a:xfrm>
            <a:off x="0" y="0"/>
            <a:ext cx="7199313" cy="7199313"/>
          </a:xfrm>
          <a:prstGeom prst="rect">
            <a:avLst/>
          </a:prstGeom>
        </p:spPr>
      </p:pic>
      <p:sp>
        <p:nvSpPr>
          <p:cNvPr id="4" name="Tekstiruutu 3">
            <a:extLst>
              <a:ext uri="{FF2B5EF4-FFF2-40B4-BE49-F238E27FC236}">
                <a16:creationId xmlns:a16="http://schemas.microsoft.com/office/drawing/2014/main" id="{4570BB7E-53D5-FFC6-AB4E-3D441FEA2820}"/>
              </a:ext>
            </a:extLst>
          </p:cNvPr>
          <p:cNvSpPr txBox="1"/>
          <p:nvPr/>
        </p:nvSpPr>
        <p:spPr>
          <a:xfrm>
            <a:off x="301753" y="950976"/>
            <a:ext cx="6614096" cy="5663089"/>
          </a:xfrm>
          <a:prstGeom prst="rect">
            <a:avLst/>
          </a:prstGeom>
          <a:noFill/>
        </p:spPr>
        <p:txBody>
          <a:bodyPr wrap="square" rtlCol="0">
            <a:spAutoFit/>
          </a:bodyPr>
          <a:lstStyle/>
          <a:p>
            <a:pPr algn="ctr"/>
            <a:r>
              <a:rPr lang="fi-FI" sz="2000" dirty="0">
                <a:solidFill>
                  <a:srgbClr val="2F3475"/>
                </a:solidFill>
                <a:latin typeface="BelyDisplayW00-Regular" panose="01000000000000000000" pitchFamily="2" charset="0"/>
              </a:rPr>
              <a:t>Kuusenkerkällä maustettu nieriä</a:t>
            </a:r>
            <a:endParaRPr lang="fi-FI" sz="1400" dirty="0">
              <a:latin typeface="Nunito" pitchFamily="2" charset="0"/>
            </a:endParaRPr>
          </a:p>
          <a:p>
            <a:pPr algn="ctr"/>
            <a:r>
              <a:rPr lang="fi-FI" sz="1400" dirty="0">
                <a:latin typeface="Nunito" pitchFamily="2" charset="0"/>
              </a:rPr>
              <a:t> </a:t>
            </a:r>
          </a:p>
          <a:p>
            <a:pPr algn="ctr"/>
            <a:r>
              <a:rPr lang="fi-FI" sz="1400" dirty="0">
                <a:latin typeface="Nunito" pitchFamily="2" charset="0"/>
              </a:rPr>
              <a:t>1 kg ruodotonta nieriäfilettä (tai lohta)</a:t>
            </a:r>
          </a:p>
          <a:p>
            <a:pPr algn="ctr"/>
            <a:r>
              <a:rPr lang="fi-FI" sz="1400" dirty="0">
                <a:latin typeface="Nunito" pitchFamily="2" charset="0"/>
              </a:rPr>
              <a:t>2 dl nuoria kuusenkerkkiä (jos käytät kuivattuja kerkkiä, vähennä määrää)</a:t>
            </a:r>
          </a:p>
          <a:p>
            <a:pPr algn="ctr"/>
            <a:r>
              <a:rPr lang="fi-FI" sz="1400" dirty="0">
                <a:latin typeface="Nunito" pitchFamily="2" charset="0"/>
              </a:rPr>
              <a:t>30 g hienoa merisuolaa</a:t>
            </a:r>
          </a:p>
          <a:p>
            <a:pPr algn="ctr"/>
            <a:r>
              <a:rPr lang="fi-FI" sz="1400" dirty="0">
                <a:latin typeface="Nunito" pitchFamily="2" charset="0"/>
              </a:rPr>
              <a:t>30 g hienoa sokeria</a:t>
            </a:r>
          </a:p>
          <a:p>
            <a:pPr algn="ctr"/>
            <a:r>
              <a:rPr lang="fi-FI" sz="1400" dirty="0">
                <a:latin typeface="Nunito" pitchFamily="2" charset="0"/>
              </a:rPr>
              <a:t>1 kpl sitruunan kuori</a:t>
            </a:r>
          </a:p>
          <a:p>
            <a:pPr algn="ctr"/>
            <a:r>
              <a:rPr lang="fi-FI" sz="1400" dirty="0">
                <a:latin typeface="Nunito" pitchFamily="2" charset="0"/>
              </a:rPr>
              <a:t>mustapippuria myllystä</a:t>
            </a:r>
          </a:p>
          <a:p>
            <a:pPr algn="ctr"/>
            <a:endParaRPr lang="fi-FI" sz="1400" dirty="0">
              <a:latin typeface="Nunito" pitchFamily="2" charset="0"/>
            </a:endParaRPr>
          </a:p>
          <a:p>
            <a:r>
              <a:rPr lang="fi-FI" sz="1400" dirty="0">
                <a:latin typeface="Nunito" pitchFamily="2" charset="0"/>
              </a:rPr>
              <a:t>Laita nieriäfileet astiaan nahkapuoli alaspäin ja raasta päälle hieman sitruunan kuorta ja mustapippuri myllystä. Sekoita suola ja sokeri, ripottele tasaisesti kalojen päälle. Hienonna kuusenkerkät ja jaa tasaisesti kalojen päälle. </a:t>
            </a:r>
          </a:p>
          <a:p>
            <a:r>
              <a:rPr lang="fi-FI" sz="1400" dirty="0">
                <a:latin typeface="Nunito" pitchFamily="2" charset="0"/>
              </a:rPr>
              <a:t>Laita päälle kevyt paino ja anna suolaantua kylmässä n. 12 h.</a:t>
            </a:r>
          </a:p>
          <a:p>
            <a:endParaRPr lang="fi-FI" sz="1400" dirty="0">
              <a:latin typeface="Nunito" pitchFamily="2" charset="0"/>
            </a:endParaRPr>
          </a:p>
          <a:p>
            <a:r>
              <a:rPr lang="fi-FI" sz="1400" dirty="0">
                <a:latin typeface="Nunito" pitchFamily="2" charset="0"/>
              </a:rPr>
              <a:t>KASVISVERSIO: korvaa kala esim. marinoiduilla uuden sadon kasviksilla / juureksilla</a:t>
            </a:r>
          </a:p>
          <a:p>
            <a:endParaRPr lang="fi-FI" sz="1400" dirty="0">
              <a:latin typeface="Nunito" pitchFamily="2" charset="0"/>
            </a:endParaRPr>
          </a:p>
          <a:p>
            <a:pPr algn="ctr"/>
            <a:r>
              <a:rPr lang="fi-FI" sz="2000" dirty="0">
                <a:solidFill>
                  <a:srgbClr val="2F3475"/>
                </a:solidFill>
                <a:latin typeface="BelyDisplayW00-Regular" panose="01000000000000000000" pitchFamily="2" charset="0"/>
              </a:rPr>
              <a:t>Kotitekoinen Hapankerma</a:t>
            </a:r>
            <a:r>
              <a:rPr lang="fi-FI" sz="1400" dirty="0">
                <a:latin typeface="Nunito" pitchFamily="2" charset="0"/>
              </a:rPr>
              <a:t> </a:t>
            </a:r>
          </a:p>
          <a:p>
            <a:pPr algn="ctr"/>
            <a:endParaRPr lang="fi-FI" sz="1400" dirty="0">
              <a:latin typeface="Nunito" pitchFamily="2" charset="0"/>
            </a:endParaRPr>
          </a:p>
          <a:p>
            <a:pPr algn="ctr"/>
            <a:r>
              <a:rPr lang="fi-FI" sz="1400" dirty="0">
                <a:latin typeface="Nunito" pitchFamily="2" charset="0"/>
              </a:rPr>
              <a:t>1 l kerma</a:t>
            </a:r>
          </a:p>
          <a:p>
            <a:pPr algn="ctr"/>
            <a:r>
              <a:rPr lang="fi-FI" sz="1400" dirty="0">
                <a:latin typeface="Nunito" pitchFamily="2" charset="0"/>
              </a:rPr>
              <a:t>1 dl piimää</a:t>
            </a:r>
          </a:p>
          <a:p>
            <a:pPr algn="ctr"/>
            <a:endParaRPr lang="fi-FI" sz="1400" dirty="0">
              <a:latin typeface="Nunito" pitchFamily="2" charset="0"/>
            </a:endParaRPr>
          </a:p>
          <a:p>
            <a:r>
              <a:rPr lang="fi-FI" sz="1400" dirty="0">
                <a:latin typeface="Nunito" pitchFamily="2" charset="0"/>
              </a:rPr>
              <a:t>Sekoita ja anna seistä huoneenlämmössä 1-2 päivää. Siirrä kylmään. Voit korvata valmiilla tuotteella tai </a:t>
            </a:r>
            <a:r>
              <a:rPr lang="fi-FI" sz="1400" dirty="0" err="1">
                <a:latin typeface="Nunito" pitchFamily="2" charset="0"/>
              </a:rPr>
              <a:t>creme</a:t>
            </a:r>
            <a:r>
              <a:rPr lang="fi-FI" sz="1400" dirty="0">
                <a:latin typeface="Nunito" pitchFamily="2" charset="0"/>
              </a:rPr>
              <a:t> </a:t>
            </a:r>
            <a:r>
              <a:rPr lang="fi-FI" sz="1400" dirty="0" err="1">
                <a:latin typeface="Nunito" pitchFamily="2" charset="0"/>
              </a:rPr>
              <a:t>fraichella</a:t>
            </a:r>
            <a:r>
              <a:rPr lang="fi-FI" sz="1400" dirty="0">
                <a:latin typeface="Nunito" pitchFamily="2" charset="0"/>
              </a:rPr>
              <a:t>.</a:t>
            </a:r>
          </a:p>
          <a:p>
            <a:pPr algn="ctr"/>
            <a:endParaRPr lang="fi-FI" sz="1400" dirty="0">
              <a:latin typeface="Nunito" pitchFamily="2" charset="0"/>
            </a:endParaRPr>
          </a:p>
        </p:txBody>
      </p:sp>
    </p:spTree>
    <p:extLst>
      <p:ext uri="{BB962C8B-B14F-4D97-AF65-F5344CB8AC3E}">
        <p14:creationId xmlns:p14="http://schemas.microsoft.com/office/powerpoint/2010/main" val="2500796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Kuva 1">
            <a:extLst>
              <a:ext uri="{FF2B5EF4-FFF2-40B4-BE49-F238E27FC236}">
                <a16:creationId xmlns:a16="http://schemas.microsoft.com/office/drawing/2014/main" id="{3474C0E5-10C9-7D5F-BFD5-DC16DF186762}"/>
              </a:ext>
            </a:extLst>
          </p:cNvPr>
          <p:cNvPicPr>
            <a:picLocks noChangeAspect="1"/>
          </p:cNvPicPr>
          <p:nvPr/>
        </p:nvPicPr>
        <p:blipFill rotWithShape="1">
          <a:blip r:embed="rId2"/>
          <a:srcRect r="15114"/>
          <a:stretch/>
        </p:blipFill>
        <p:spPr>
          <a:xfrm>
            <a:off x="0" y="0"/>
            <a:ext cx="7199313" cy="7199313"/>
          </a:xfrm>
          <a:prstGeom prst="rect">
            <a:avLst/>
          </a:prstGeom>
        </p:spPr>
      </p:pic>
      <p:sp>
        <p:nvSpPr>
          <p:cNvPr id="4" name="Tekstiruutu 3">
            <a:extLst>
              <a:ext uri="{FF2B5EF4-FFF2-40B4-BE49-F238E27FC236}">
                <a16:creationId xmlns:a16="http://schemas.microsoft.com/office/drawing/2014/main" id="{4570BB7E-53D5-FFC6-AB4E-3D441FEA2820}"/>
              </a:ext>
            </a:extLst>
          </p:cNvPr>
          <p:cNvSpPr txBox="1"/>
          <p:nvPr/>
        </p:nvSpPr>
        <p:spPr>
          <a:xfrm>
            <a:off x="256033" y="2971800"/>
            <a:ext cx="6614096" cy="830997"/>
          </a:xfrm>
          <a:prstGeom prst="rect">
            <a:avLst/>
          </a:prstGeom>
          <a:noFill/>
        </p:spPr>
        <p:txBody>
          <a:bodyPr wrap="square" rtlCol="0">
            <a:spAutoFit/>
          </a:bodyPr>
          <a:lstStyle/>
          <a:p>
            <a:pPr algn="ctr"/>
            <a:r>
              <a:rPr lang="fi-FI" sz="2400" dirty="0">
                <a:solidFill>
                  <a:srgbClr val="2F3475"/>
                </a:solidFill>
                <a:latin typeface="BelyDisplayW00-Regular" panose="01000000000000000000" pitchFamily="2" charset="0"/>
              </a:rPr>
              <a:t>Kermainen savumuikkuliemi, </a:t>
            </a:r>
          </a:p>
          <a:p>
            <a:pPr algn="ctr"/>
            <a:r>
              <a:rPr lang="fi-FI" sz="2400" dirty="0">
                <a:solidFill>
                  <a:srgbClr val="2F3475"/>
                </a:solidFill>
                <a:latin typeface="BelyDisplayW00-Regular" panose="01000000000000000000" pitchFamily="2" charset="0"/>
              </a:rPr>
              <a:t>ruislastu ja muikunmätiä</a:t>
            </a:r>
          </a:p>
        </p:txBody>
      </p:sp>
    </p:spTree>
    <p:extLst>
      <p:ext uri="{BB962C8B-B14F-4D97-AF65-F5344CB8AC3E}">
        <p14:creationId xmlns:p14="http://schemas.microsoft.com/office/powerpoint/2010/main" val="1152037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Kuva 1">
            <a:extLst>
              <a:ext uri="{FF2B5EF4-FFF2-40B4-BE49-F238E27FC236}">
                <a16:creationId xmlns:a16="http://schemas.microsoft.com/office/drawing/2014/main" id="{3474C0E5-10C9-7D5F-BFD5-DC16DF186762}"/>
              </a:ext>
            </a:extLst>
          </p:cNvPr>
          <p:cNvPicPr>
            <a:picLocks noChangeAspect="1"/>
          </p:cNvPicPr>
          <p:nvPr/>
        </p:nvPicPr>
        <p:blipFill rotWithShape="1">
          <a:blip r:embed="rId2"/>
          <a:srcRect r="15114"/>
          <a:stretch/>
        </p:blipFill>
        <p:spPr>
          <a:xfrm>
            <a:off x="0" y="0"/>
            <a:ext cx="7199313" cy="7199313"/>
          </a:xfrm>
          <a:prstGeom prst="rect">
            <a:avLst/>
          </a:prstGeom>
        </p:spPr>
      </p:pic>
      <p:sp>
        <p:nvSpPr>
          <p:cNvPr id="4" name="Tekstiruutu 3">
            <a:extLst>
              <a:ext uri="{FF2B5EF4-FFF2-40B4-BE49-F238E27FC236}">
                <a16:creationId xmlns:a16="http://schemas.microsoft.com/office/drawing/2014/main" id="{4570BB7E-53D5-FFC6-AB4E-3D441FEA2820}"/>
              </a:ext>
            </a:extLst>
          </p:cNvPr>
          <p:cNvSpPr txBox="1"/>
          <p:nvPr/>
        </p:nvSpPr>
        <p:spPr>
          <a:xfrm>
            <a:off x="301753" y="1005840"/>
            <a:ext cx="6614096" cy="5570756"/>
          </a:xfrm>
          <a:prstGeom prst="rect">
            <a:avLst/>
          </a:prstGeom>
          <a:noFill/>
        </p:spPr>
        <p:txBody>
          <a:bodyPr wrap="square" rtlCol="0">
            <a:spAutoFit/>
          </a:bodyPr>
          <a:lstStyle/>
          <a:p>
            <a:pPr algn="ctr"/>
            <a:r>
              <a:rPr lang="fi-FI" sz="2000" dirty="0">
                <a:solidFill>
                  <a:srgbClr val="2F3475"/>
                </a:solidFill>
                <a:latin typeface="BelyDisplayW00-Regular" panose="01000000000000000000" pitchFamily="2" charset="0"/>
              </a:rPr>
              <a:t>Kermainen savumuikkuliemi</a:t>
            </a:r>
            <a:endParaRPr lang="fi-FI" sz="1400" dirty="0">
              <a:latin typeface="Nunito" pitchFamily="2" charset="0"/>
            </a:endParaRPr>
          </a:p>
          <a:p>
            <a:pPr algn="ctr"/>
            <a:r>
              <a:rPr lang="fi-FI" sz="1400" dirty="0">
                <a:latin typeface="Nunito" pitchFamily="2" charset="0"/>
              </a:rPr>
              <a:t> </a:t>
            </a:r>
          </a:p>
          <a:p>
            <a:pPr algn="ctr"/>
            <a:r>
              <a:rPr lang="fi-FI" sz="1400" dirty="0">
                <a:latin typeface="Nunito" pitchFamily="2" charset="0"/>
              </a:rPr>
              <a:t>1 kpl sipuli</a:t>
            </a:r>
          </a:p>
          <a:p>
            <a:pPr algn="ctr"/>
            <a:r>
              <a:rPr lang="fi-FI" sz="1400" dirty="0">
                <a:latin typeface="Nunito" pitchFamily="2" charset="0"/>
              </a:rPr>
              <a:t>15 cm pala purjoa</a:t>
            </a:r>
          </a:p>
          <a:p>
            <a:pPr algn="ctr"/>
            <a:r>
              <a:rPr lang="fi-FI" sz="1400" dirty="0">
                <a:latin typeface="Nunito" pitchFamily="2" charset="0"/>
              </a:rPr>
              <a:t>½ kpl fenkoli</a:t>
            </a:r>
          </a:p>
          <a:p>
            <a:pPr algn="ctr"/>
            <a:r>
              <a:rPr lang="fi-FI" sz="1400" dirty="0">
                <a:latin typeface="Nunito" pitchFamily="2" charset="0"/>
              </a:rPr>
              <a:t>50 g voita</a:t>
            </a:r>
          </a:p>
          <a:p>
            <a:pPr algn="ctr"/>
            <a:r>
              <a:rPr lang="fi-FI" sz="1400" dirty="0">
                <a:latin typeface="Nunito" pitchFamily="2" charset="0"/>
              </a:rPr>
              <a:t>2,5 dl valkoviiniä</a:t>
            </a:r>
          </a:p>
          <a:p>
            <a:pPr algn="ctr"/>
            <a:r>
              <a:rPr lang="fi-FI" sz="1400" dirty="0">
                <a:latin typeface="Nunito" pitchFamily="2" charset="0"/>
              </a:rPr>
              <a:t>1 l kalalientä</a:t>
            </a:r>
          </a:p>
          <a:p>
            <a:pPr algn="ctr"/>
            <a:r>
              <a:rPr lang="fi-FI" sz="1400" dirty="0">
                <a:latin typeface="Nunito" pitchFamily="2" charset="0"/>
              </a:rPr>
              <a:t>5 dl kuohukerma</a:t>
            </a:r>
          </a:p>
          <a:p>
            <a:pPr algn="ctr"/>
            <a:r>
              <a:rPr lang="fi-FI" sz="1400" dirty="0">
                <a:latin typeface="Nunito" pitchFamily="2" charset="0"/>
              </a:rPr>
              <a:t>1 prk / 150g savumuikku (säilyke) + vähän öljyä (+ 1 prk </a:t>
            </a:r>
            <a:r>
              <a:rPr lang="fi-FI" sz="1400" dirty="0" err="1">
                <a:latin typeface="Nunito" pitchFamily="2" charset="0"/>
              </a:rPr>
              <a:t>esillelaittoon</a:t>
            </a:r>
            <a:r>
              <a:rPr lang="fi-FI" sz="1400" dirty="0">
                <a:latin typeface="Nunito" pitchFamily="2" charset="0"/>
              </a:rPr>
              <a:t>)</a:t>
            </a:r>
          </a:p>
          <a:p>
            <a:pPr algn="ctr"/>
            <a:r>
              <a:rPr lang="fi-FI" sz="1400" dirty="0">
                <a:latin typeface="Nunito" pitchFamily="2" charset="0"/>
              </a:rPr>
              <a:t>suolaa</a:t>
            </a:r>
          </a:p>
          <a:p>
            <a:pPr algn="ctr"/>
            <a:r>
              <a:rPr lang="fi-FI" sz="1400" dirty="0">
                <a:latin typeface="Nunito" pitchFamily="2" charset="0"/>
              </a:rPr>
              <a:t>10 kpl mustapippuria kokonainen</a:t>
            </a:r>
          </a:p>
          <a:p>
            <a:pPr algn="ctr"/>
            <a:r>
              <a:rPr lang="fi-FI" sz="1400" dirty="0">
                <a:latin typeface="Nunito" pitchFamily="2" charset="0"/>
              </a:rPr>
              <a:t>2 kpl neilikka kokonainen</a:t>
            </a:r>
          </a:p>
          <a:p>
            <a:pPr algn="ctr"/>
            <a:r>
              <a:rPr lang="fi-FI" sz="1400" dirty="0">
                <a:latin typeface="Nunito" pitchFamily="2" charset="0"/>
              </a:rPr>
              <a:t>1 kpl laakerinlehti</a:t>
            </a:r>
          </a:p>
          <a:p>
            <a:pPr algn="ctr"/>
            <a:r>
              <a:rPr lang="fi-FI" sz="1400" dirty="0">
                <a:latin typeface="Nunito" pitchFamily="2" charset="0"/>
              </a:rPr>
              <a:t>3 kpl tuore tillinoksa</a:t>
            </a:r>
          </a:p>
          <a:p>
            <a:pPr algn="ctr"/>
            <a:endParaRPr lang="fi-FI" sz="1400" dirty="0">
              <a:latin typeface="Nunito" pitchFamily="2" charset="0"/>
            </a:endParaRPr>
          </a:p>
          <a:p>
            <a:r>
              <a:rPr lang="fi-FI" sz="1400" dirty="0">
                <a:latin typeface="Nunito" pitchFamily="2" charset="0"/>
              </a:rPr>
              <a:t>Hienonna sipuli, leikkaa purjo ja fenkoli paloiksi. Freesaa voissa kattilassa. Lisää valkoviini ja keitä puoleen. Lisää kalaliemi ja keitä 1/3 osa kasaan. Lisää kerma, savumuikut + vähän öljyä ja mausteet. Keitä hiljalleen n. 5.10 min, lisää tillin </a:t>
            </a:r>
          </a:p>
          <a:p>
            <a:r>
              <a:rPr lang="fi-FI" sz="1400" dirty="0">
                <a:latin typeface="Nunito" pitchFamily="2" charset="0"/>
              </a:rPr>
              <a:t>oksat ja anna hautua sen jälkeen ½ tuntia. Siivilöi tiheän siivilän läpi. Mausta suolalla ja tarkista maku. Kuohkeuta sauvasekoittimella ennen </a:t>
            </a:r>
            <a:r>
              <a:rPr lang="fi-FI" sz="1400" dirty="0" err="1">
                <a:latin typeface="Nunito" pitchFamily="2" charset="0"/>
              </a:rPr>
              <a:t>esillelaittoa</a:t>
            </a:r>
            <a:r>
              <a:rPr lang="fi-FI" sz="1400" dirty="0">
                <a:latin typeface="Nunito" pitchFamily="2" charset="0"/>
              </a:rPr>
              <a:t>. </a:t>
            </a:r>
          </a:p>
          <a:p>
            <a:r>
              <a:rPr lang="fi-FI" sz="1400" dirty="0">
                <a:latin typeface="Nunito" pitchFamily="2" charset="0"/>
              </a:rPr>
              <a:t>Tarjoa liemen seassa savumuikunlihaa ilman selkäruotoa (säilyke) ja muikunmätiä / </a:t>
            </a:r>
            <a:r>
              <a:rPr lang="fi-FI" sz="1400" dirty="0" err="1">
                <a:latin typeface="Nunito" pitchFamily="2" charset="0"/>
              </a:rPr>
              <a:t>caviarttia</a:t>
            </a:r>
            <a:r>
              <a:rPr lang="fi-FI" sz="1400" dirty="0">
                <a:latin typeface="Nunito" pitchFamily="2" charset="0"/>
              </a:rPr>
              <a:t>. Tarjoile lisänä ruislastuja / hapankorppuja / ruisleipää.</a:t>
            </a:r>
          </a:p>
          <a:p>
            <a:endParaRPr lang="fi-FI" sz="1400" dirty="0">
              <a:latin typeface="Nunito" pitchFamily="2" charset="0"/>
            </a:endParaRPr>
          </a:p>
          <a:p>
            <a:r>
              <a:rPr lang="fi-FI" sz="1400" dirty="0">
                <a:latin typeface="Nunito" pitchFamily="2" charset="0"/>
              </a:rPr>
              <a:t>KASVISVERSIO: soseutettu sienikeitto</a:t>
            </a:r>
          </a:p>
        </p:txBody>
      </p:sp>
    </p:spTree>
    <p:extLst>
      <p:ext uri="{BB962C8B-B14F-4D97-AF65-F5344CB8AC3E}">
        <p14:creationId xmlns:p14="http://schemas.microsoft.com/office/powerpoint/2010/main" val="24293100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Kuva 1">
            <a:extLst>
              <a:ext uri="{FF2B5EF4-FFF2-40B4-BE49-F238E27FC236}">
                <a16:creationId xmlns:a16="http://schemas.microsoft.com/office/drawing/2014/main" id="{3474C0E5-10C9-7D5F-BFD5-DC16DF186762}"/>
              </a:ext>
            </a:extLst>
          </p:cNvPr>
          <p:cNvPicPr>
            <a:picLocks noChangeAspect="1"/>
          </p:cNvPicPr>
          <p:nvPr/>
        </p:nvPicPr>
        <p:blipFill rotWithShape="1">
          <a:blip r:embed="rId2"/>
          <a:srcRect r="15114"/>
          <a:stretch/>
        </p:blipFill>
        <p:spPr>
          <a:xfrm>
            <a:off x="0" y="0"/>
            <a:ext cx="7199313" cy="7199313"/>
          </a:xfrm>
          <a:prstGeom prst="rect">
            <a:avLst/>
          </a:prstGeom>
        </p:spPr>
      </p:pic>
      <p:sp>
        <p:nvSpPr>
          <p:cNvPr id="4" name="Tekstiruutu 3">
            <a:extLst>
              <a:ext uri="{FF2B5EF4-FFF2-40B4-BE49-F238E27FC236}">
                <a16:creationId xmlns:a16="http://schemas.microsoft.com/office/drawing/2014/main" id="{4570BB7E-53D5-FFC6-AB4E-3D441FEA2820}"/>
              </a:ext>
            </a:extLst>
          </p:cNvPr>
          <p:cNvSpPr txBox="1"/>
          <p:nvPr/>
        </p:nvSpPr>
        <p:spPr>
          <a:xfrm>
            <a:off x="256033" y="2679192"/>
            <a:ext cx="6614096" cy="1569660"/>
          </a:xfrm>
          <a:prstGeom prst="rect">
            <a:avLst/>
          </a:prstGeom>
          <a:noFill/>
        </p:spPr>
        <p:txBody>
          <a:bodyPr wrap="square" rtlCol="0">
            <a:spAutoFit/>
          </a:bodyPr>
          <a:lstStyle/>
          <a:p>
            <a:pPr algn="ctr"/>
            <a:r>
              <a:rPr lang="fi-FI" sz="2400" dirty="0">
                <a:solidFill>
                  <a:srgbClr val="2F3475"/>
                </a:solidFill>
                <a:latin typeface="BelyDisplayW00-Regular" panose="01000000000000000000" pitchFamily="2" charset="0"/>
              </a:rPr>
              <a:t>Paistettua kuhaa ja nokkoskastiketta, </a:t>
            </a:r>
          </a:p>
          <a:p>
            <a:pPr algn="ctr"/>
            <a:r>
              <a:rPr lang="fi-FI" sz="2400" dirty="0">
                <a:solidFill>
                  <a:srgbClr val="2F3475"/>
                </a:solidFill>
                <a:latin typeface="BelyDisplayW00-Regular" panose="01000000000000000000" pitchFamily="2" charset="0"/>
              </a:rPr>
              <a:t>sieni-perunarösti </a:t>
            </a:r>
          </a:p>
          <a:p>
            <a:pPr algn="ctr"/>
            <a:r>
              <a:rPr lang="fi-FI" sz="2400" dirty="0">
                <a:solidFill>
                  <a:srgbClr val="2F3475"/>
                </a:solidFill>
                <a:latin typeface="BelyDisplayW00-Regular" panose="01000000000000000000" pitchFamily="2" charset="0"/>
              </a:rPr>
              <a:t>sekä avomaankurkkua ja </a:t>
            </a:r>
          </a:p>
          <a:p>
            <a:pPr algn="ctr"/>
            <a:r>
              <a:rPr lang="fi-FI" sz="2400" dirty="0" err="1">
                <a:solidFill>
                  <a:srgbClr val="2F3475"/>
                </a:solidFill>
                <a:latin typeface="BelyDisplayW00-Regular" panose="01000000000000000000" pitchFamily="2" charset="0"/>
              </a:rPr>
              <a:t>pikkelöityjä</a:t>
            </a:r>
            <a:r>
              <a:rPr lang="fi-FI" sz="2400" dirty="0">
                <a:solidFill>
                  <a:srgbClr val="2F3475"/>
                </a:solidFill>
                <a:latin typeface="BelyDisplayW00-Regular" panose="01000000000000000000" pitchFamily="2" charset="0"/>
              </a:rPr>
              <a:t> sinapinsiemeniä</a:t>
            </a:r>
          </a:p>
        </p:txBody>
      </p:sp>
    </p:spTree>
    <p:extLst>
      <p:ext uri="{BB962C8B-B14F-4D97-AF65-F5344CB8AC3E}">
        <p14:creationId xmlns:p14="http://schemas.microsoft.com/office/powerpoint/2010/main" val="1018883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Kuva 1">
            <a:extLst>
              <a:ext uri="{FF2B5EF4-FFF2-40B4-BE49-F238E27FC236}">
                <a16:creationId xmlns:a16="http://schemas.microsoft.com/office/drawing/2014/main" id="{3474C0E5-10C9-7D5F-BFD5-DC16DF186762}"/>
              </a:ext>
            </a:extLst>
          </p:cNvPr>
          <p:cNvPicPr>
            <a:picLocks noChangeAspect="1"/>
          </p:cNvPicPr>
          <p:nvPr/>
        </p:nvPicPr>
        <p:blipFill rotWithShape="1">
          <a:blip r:embed="rId2"/>
          <a:srcRect r="15114"/>
          <a:stretch/>
        </p:blipFill>
        <p:spPr>
          <a:xfrm>
            <a:off x="0" y="0"/>
            <a:ext cx="7199313" cy="7199313"/>
          </a:xfrm>
          <a:prstGeom prst="rect">
            <a:avLst/>
          </a:prstGeom>
        </p:spPr>
      </p:pic>
      <p:sp>
        <p:nvSpPr>
          <p:cNvPr id="4" name="Tekstiruutu 3">
            <a:extLst>
              <a:ext uri="{FF2B5EF4-FFF2-40B4-BE49-F238E27FC236}">
                <a16:creationId xmlns:a16="http://schemas.microsoft.com/office/drawing/2014/main" id="{4570BB7E-53D5-FFC6-AB4E-3D441FEA2820}"/>
              </a:ext>
            </a:extLst>
          </p:cNvPr>
          <p:cNvSpPr txBox="1"/>
          <p:nvPr/>
        </p:nvSpPr>
        <p:spPr>
          <a:xfrm>
            <a:off x="301753" y="1645920"/>
            <a:ext cx="6614096" cy="3847207"/>
          </a:xfrm>
          <a:prstGeom prst="rect">
            <a:avLst/>
          </a:prstGeom>
          <a:noFill/>
        </p:spPr>
        <p:txBody>
          <a:bodyPr wrap="square" rtlCol="0">
            <a:spAutoFit/>
          </a:bodyPr>
          <a:lstStyle/>
          <a:p>
            <a:pPr algn="ctr"/>
            <a:r>
              <a:rPr lang="fi-FI" sz="2000" dirty="0">
                <a:solidFill>
                  <a:srgbClr val="2F3475"/>
                </a:solidFill>
                <a:latin typeface="BelyDisplayW00-Regular" panose="01000000000000000000" pitchFamily="2" charset="0"/>
              </a:rPr>
              <a:t>Paistetut kuhafileet</a:t>
            </a:r>
            <a:r>
              <a:rPr lang="fi-FI" sz="1400" dirty="0">
                <a:latin typeface="Nunito" pitchFamily="2" charset="0"/>
              </a:rPr>
              <a:t> </a:t>
            </a:r>
          </a:p>
          <a:p>
            <a:pPr algn="ctr"/>
            <a:endParaRPr lang="fi-FI" sz="1400" dirty="0">
              <a:latin typeface="Nunito" pitchFamily="2" charset="0"/>
            </a:endParaRPr>
          </a:p>
          <a:p>
            <a:pPr algn="ctr"/>
            <a:r>
              <a:rPr lang="fi-FI" sz="1400" dirty="0">
                <a:latin typeface="Nunito" pitchFamily="2" charset="0"/>
              </a:rPr>
              <a:t>Nahkapäällinen kuhafile (voit korvata </a:t>
            </a:r>
            <a:r>
              <a:rPr lang="fi-FI" sz="1400" dirty="0" err="1">
                <a:latin typeface="Nunito" pitchFamily="2" charset="0"/>
              </a:rPr>
              <a:t>meribassilla</a:t>
            </a:r>
            <a:r>
              <a:rPr lang="fi-FI" sz="1400" dirty="0">
                <a:latin typeface="Nunito" pitchFamily="2" charset="0"/>
              </a:rPr>
              <a:t> </a:t>
            </a:r>
          </a:p>
          <a:p>
            <a:pPr algn="ctr"/>
            <a:r>
              <a:rPr lang="fi-FI" sz="1400" dirty="0">
                <a:latin typeface="Nunito" pitchFamily="2" charset="0"/>
              </a:rPr>
              <a:t>tai </a:t>
            </a:r>
            <a:r>
              <a:rPr lang="fi-FI" sz="1400" dirty="0" err="1">
                <a:latin typeface="Nunito" pitchFamily="2" charset="0"/>
              </a:rPr>
              <a:t>Doradalla</a:t>
            </a:r>
            <a:r>
              <a:rPr lang="fi-FI" sz="1400" dirty="0">
                <a:latin typeface="Nunito" pitchFamily="2" charset="0"/>
              </a:rPr>
              <a:t> jos suomikalaa ei ole saatavilla)</a:t>
            </a:r>
          </a:p>
          <a:p>
            <a:pPr algn="ctr"/>
            <a:endParaRPr lang="fi-FI" sz="1400" dirty="0">
              <a:latin typeface="Nunito" pitchFamily="2" charset="0"/>
            </a:endParaRPr>
          </a:p>
          <a:p>
            <a:pPr algn="ctr"/>
            <a:r>
              <a:rPr lang="fi-FI" sz="1400" dirty="0">
                <a:latin typeface="Nunito" pitchFamily="2" charset="0"/>
              </a:rPr>
              <a:t>Suola, mustapippuri</a:t>
            </a:r>
          </a:p>
          <a:p>
            <a:pPr algn="ctr"/>
            <a:r>
              <a:rPr lang="fi-FI" sz="1400" dirty="0">
                <a:latin typeface="Nunito" pitchFamily="2" charset="0"/>
              </a:rPr>
              <a:t>Voi</a:t>
            </a:r>
          </a:p>
          <a:p>
            <a:pPr algn="ctr"/>
            <a:r>
              <a:rPr lang="fi-FI" sz="1400" dirty="0">
                <a:latin typeface="Nunito" pitchFamily="2" charset="0"/>
              </a:rPr>
              <a:t>Sitruuna</a:t>
            </a:r>
          </a:p>
          <a:p>
            <a:pPr algn="ctr"/>
            <a:endParaRPr lang="fi-FI" sz="1400" dirty="0">
              <a:latin typeface="Nunito" pitchFamily="2" charset="0"/>
            </a:endParaRPr>
          </a:p>
          <a:p>
            <a:r>
              <a:rPr lang="fi-FI" sz="1400" dirty="0">
                <a:latin typeface="Nunito" pitchFamily="2" charset="0"/>
              </a:rPr>
              <a:t>Poista kuhafileistä ruodot leikkaamalla pois ohut kiilamainen pala selkäruodon suuntaisesti. Leikkaa suuret kuhafileet annospaloiksi. Suolaa fileet ennen paistamista. Paista fileet kuumalla pannulla rasvassa nahkapuoli ensin rapeaksi. Jos file kääntyy ”kuperaksi” paina sitä hetken aikaa lastalla, jotta nahka paistuu tasaisesti. Paistoaika riippuu fileen paksuudesta. Mausta pippurilla. Lisää paistamisen loppuvaiheessa pannuun vähän voita ja sitruunamehua.</a:t>
            </a:r>
          </a:p>
          <a:p>
            <a:endParaRPr lang="fi-FI" sz="1400" dirty="0">
              <a:latin typeface="Nunito" pitchFamily="2" charset="0"/>
            </a:endParaRPr>
          </a:p>
          <a:p>
            <a:r>
              <a:rPr lang="fi-FI" sz="1400" dirty="0">
                <a:latin typeface="Nunito" pitchFamily="2" charset="0"/>
              </a:rPr>
              <a:t>KASVISVERSIO: korvaa annoksen kuha paahdetulla kukkakaalilla</a:t>
            </a:r>
          </a:p>
        </p:txBody>
      </p:sp>
    </p:spTree>
    <p:extLst>
      <p:ext uri="{BB962C8B-B14F-4D97-AF65-F5344CB8AC3E}">
        <p14:creationId xmlns:p14="http://schemas.microsoft.com/office/powerpoint/2010/main" val="36271223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Kuva 1">
            <a:extLst>
              <a:ext uri="{FF2B5EF4-FFF2-40B4-BE49-F238E27FC236}">
                <a16:creationId xmlns:a16="http://schemas.microsoft.com/office/drawing/2014/main" id="{3474C0E5-10C9-7D5F-BFD5-DC16DF186762}"/>
              </a:ext>
            </a:extLst>
          </p:cNvPr>
          <p:cNvPicPr>
            <a:picLocks noChangeAspect="1"/>
          </p:cNvPicPr>
          <p:nvPr/>
        </p:nvPicPr>
        <p:blipFill rotWithShape="1">
          <a:blip r:embed="rId2"/>
          <a:srcRect r="15114"/>
          <a:stretch/>
        </p:blipFill>
        <p:spPr>
          <a:xfrm>
            <a:off x="0" y="0"/>
            <a:ext cx="7199313" cy="7199313"/>
          </a:xfrm>
          <a:prstGeom prst="rect">
            <a:avLst/>
          </a:prstGeom>
        </p:spPr>
      </p:pic>
      <p:sp>
        <p:nvSpPr>
          <p:cNvPr id="4" name="Tekstiruutu 3">
            <a:extLst>
              <a:ext uri="{FF2B5EF4-FFF2-40B4-BE49-F238E27FC236}">
                <a16:creationId xmlns:a16="http://schemas.microsoft.com/office/drawing/2014/main" id="{4570BB7E-53D5-FFC6-AB4E-3D441FEA2820}"/>
              </a:ext>
            </a:extLst>
          </p:cNvPr>
          <p:cNvSpPr txBox="1"/>
          <p:nvPr/>
        </p:nvSpPr>
        <p:spPr>
          <a:xfrm>
            <a:off x="301753" y="1645920"/>
            <a:ext cx="6614096" cy="4278094"/>
          </a:xfrm>
          <a:prstGeom prst="rect">
            <a:avLst/>
          </a:prstGeom>
          <a:noFill/>
        </p:spPr>
        <p:txBody>
          <a:bodyPr wrap="square" rtlCol="0">
            <a:spAutoFit/>
          </a:bodyPr>
          <a:lstStyle/>
          <a:p>
            <a:pPr algn="ctr"/>
            <a:r>
              <a:rPr lang="fi-FI" sz="2000" dirty="0">
                <a:solidFill>
                  <a:srgbClr val="2F3475"/>
                </a:solidFill>
                <a:latin typeface="BelyDisplayW00-Regular" panose="01000000000000000000" pitchFamily="2" charset="0"/>
              </a:rPr>
              <a:t>Nokkoskastike</a:t>
            </a:r>
            <a:endParaRPr lang="fi-FI" sz="1400" dirty="0">
              <a:latin typeface="Nunito" pitchFamily="2" charset="0"/>
            </a:endParaRPr>
          </a:p>
          <a:p>
            <a:pPr algn="ctr"/>
            <a:endParaRPr lang="fi-FI" sz="1400" dirty="0">
              <a:latin typeface="Nunito" pitchFamily="2" charset="0"/>
            </a:endParaRPr>
          </a:p>
          <a:p>
            <a:pPr algn="ctr"/>
            <a:r>
              <a:rPr lang="fi-FI" sz="1400" dirty="0">
                <a:latin typeface="Nunito" pitchFamily="2" charset="0"/>
              </a:rPr>
              <a:t>4 kpl salottisipulia</a:t>
            </a:r>
          </a:p>
          <a:p>
            <a:pPr algn="ctr"/>
            <a:r>
              <a:rPr lang="fi-FI" sz="1400" dirty="0">
                <a:latin typeface="Nunito" pitchFamily="2" charset="0"/>
              </a:rPr>
              <a:t>2 dl valkoviiniä</a:t>
            </a:r>
          </a:p>
          <a:p>
            <a:pPr algn="ctr"/>
            <a:r>
              <a:rPr lang="fi-FI" sz="1400" dirty="0">
                <a:latin typeface="Nunito" pitchFamily="2" charset="0"/>
              </a:rPr>
              <a:t>½ dl valkoviinietikkaa</a:t>
            </a:r>
          </a:p>
          <a:p>
            <a:pPr algn="ctr"/>
            <a:r>
              <a:rPr lang="fi-FI" sz="1400" dirty="0">
                <a:latin typeface="Nunito" pitchFamily="2" charset="0"/>
              </a:rPr>
              <a:t>2 dl kuohukermaa</a:t>
            </a:r>
          </a:p>
          <a:p>
            <a:pPr algn="ctr"/>
            <a:r>
              <a:rPr lang="fi-FI" sz="1400" dirty="0">
                <a:latin typeface="Nunito" pitchFamily="2" charset="0"/>
              </a:rPr>
              <a:t>300 g kylmää (suolatonta) voita kuutioina</a:t>
            </a:r>
          </a:p>
          <a:p>
            <a:pPr algn="ctr"/>
            <a:r>
              <a:rPr lang="fi-FI" sz="1400" dirty="0">
                <a:latin typeface="Nunito" pitchFamily="2" charset="0"/>
              </a:rPr>
              <a:t>suolaa</a:t>
            </a:r>
          </a:p>
          <a:p>
            <a:pPr algn="ctr"/>
            <a:r>
              <a:rPr lang="fi-FI" sz="1400" dirty="0">
                <a:latin typeface="Nunito" pitchFamily="2" charset="0"/>
              </a:rPr>
              <a:t>pippuria</a:t>
            </a:r>
          </a:p>
          <a:p>
            <a:pPr algn="ctr"/>
            <a:r>
              <a:rPr lang="fi-FI" sz="1400" dirty="0">
                <a:latin typeface="Nunito" pitchFamily="2" charset="0"/>
              </a:rPr>
              <a:t>sitruunamehua</a:t>
            </a:r>
          </a:p>
          <a:p>
            <a:pPr algn="ctr"/>
            <a:r>
              <a:rPr lang="fi-FI" sz="1400" dirty="0">
                <a:latin typeface="Nunito" pitchFamily="2" charset="0"/>
              </a:rPr>
              <a:t>Nokkosjauhetta</a:t>
            </a:r>
          </a:p>
          <a:p>
            <a:pPr algn="ctr"/>
            <a:endParaRPr lang="fi-FI" sz="1400" dirty="0">
              <a:latin typeface="Nunito" pitchFamily="2" charset="0"/>
            </a:endParaRPr>
          </a:p>
          <a:p>
            <a:r>
              <a:rPr lang="fi-FI" sz="1400" dirty="0">
                <a:latin typeface="Nunito" pitchFamily="2" charset="0"/>
              </a:rPr>
              <a:t>Laita silputut sipulit, viinietikka ja viini pieneen paksupohjaiseen kattilaan ja keitä kasaan noin puolet. Lisää kerma ja keitä kokoon hetki. Voit halutessasi suurustaa seosta tässä vaiheessa ihan vähäisellä määrällä Maizenaa. Näin kastike ”kestää” paremmin lämpösäilytystä. Nosta kattila pois levyltä. Säädä lieden lämpö hyvin matalaksi ja lisää / </a:t>
            </a:r>
            <a:r>
              <a:rPr lang="fi-FI" sz="1400" dirty="0" err="1">
                <a:latin typeface="Nunito" pitchFamily="2" charset="0"/>
              </a:rPr>
              <a:t>emulsoi</a:t>
            </a:r>
            <a:r>
              <a:rPr lang="fi-FI" sz="1400" dirty="0">
                <a:latin typeface="Nunito" pitchFamily="2" charset="0"/>
              </a:rPr>
              <a:t> voikuutio kerrallaan hyvin vatkaten, kunnes kastike on sileää ja samettisen pehmeää. Mausta kastike suolalla, pippurilla ja tilkalla sitruunamehua ja viimeistele juuri ennen tarjoilua nokkosjauheella.</a:t>
            </a:r>
          </a:p>
        </p:txBody>
      </p:sp>
    </p:spTree>
    <p:extLst>
      <p:ext uri="{BB962C8B-B14F-4D97-AF65-F5344CB8AC3E}">
        <p14:creationId xmlns:p14="http://schemas.microsoft.com/office/powerpoint/2010/main" val="1016417453"/>
      </p:ext>
    </p:extLst>
  </p:cSld>
  <p:clrMapOvr>
    <a:masterClrMapping/>
  </p:clrMapOvr>
</p:sld>
</file>

<file path=ppt/theme/theme1.xml><?xml version="1.0" encoding="utf-8"?>
<a:theme xmlns:a="http://schemas.openxmlformats.org/drawingml/2006/main" name="Office-teema">
  <a:themeElements>
    <a:clrScheme name="Office-te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te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siakirja" ma:contentTypeID="0x010100C46353853A8FC14A96F888FB7F35B9C3" ma:contentTypeVersion="19" ma:contentTypeDescription="Luo uusi asiakirja." ma:contentTypeScope="" ma:versionID="22560b2449afce47f6386ab6f642aa96">
  <xsd:schema xmlns:xsd="http://www.w3.org/2001/XMLSchema" xmlns:xs="http://www.w3.org/2001/XMLSchema" xmlns:p="http://schemas.microsoft.com/office/2006/metadata/properties" xmlns:ns1="http://schemas.microsoft.com/sharepoint/v3" xmlns:ns2="15179f5a-4ad6-4fda-b549-fe337fc1911f" xmlns:ns3="fb4a9633-3eef-4a6f-9486-9ea2f61fbc60" targetNamespace="http://schemas.microsoft.com/office/2006/metadata/properties" ma:root="true" ma:fieldsID="f31593cb9158c28cadd0b6505f74e9e3" ns1:_="" ns2:_="" ns3:_="">
    <xsd:import namespace="http://schemas.microsoft.com/sharepoint/v3"/>
    <xsd:import namespace="15179f5a-4ad6-4fda-b549-fe337fc1911f"/>
    <xsd:import namespace="fb4a9633-3eef-4a6f-9486-9ea2f61fbc6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1:_ip_UnifiedCompliancePolicyProperties" minOccurs="0"/>
                <xsd:element ref="ns1:_ip_UnifiedCompliancePolicyUIAction"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2" nillable="true" ma:displayName="Yhtenäisen yhteensopivuuskäytännön ominaisuudet" ma:hidden="true" ma:internalName="_ip_UnifiedCompliancePolicyProperties">
      <xsd:simpleType>
        <xsd:restriction base="dms:Note"/>
      </xsd:simpleType>
    </xsd:element>
    <xsd:element name="_ip_UnifiedCompliancePolicyUIAction" ma:index="23" nillable="true" ma:displayName="Yhtenäisen yhteensopivuuskäytännön käyttöliittymän toiminto"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5179f5a-4ad6-4fda-b549-fe337fc1911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Kuvien tunnisteet" ma:readOnly="false" ma:fieldId="{5cf76f15-5ced-4ddc-b409-7134ff3c332f}" ma:taxonomyMulti="true" ma:sspId="427adcf7-52a0-4b73-bd94-35629ab1308f"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ternalName="MediaServiceDateTake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Location" ma:index="24" nillable="true" ma:displayName="Location" ma:indexed="true" ma:internalName="MediaServiceLocation" ma:readOnly="true">
      <xsd:simpleType>
        <xsd:restriction base="dms:Text"/>
      </xsd:simpleType>
    </xsd:element>
    <xsd:element name="MediaServiceObjectDetectorVersions" ma:index="25" nillable="true" ma:displayName="MediaServiceObjectDetectorVersions"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b4a9633-3eef-4a6f-9486-9ea2f61fbc60" elementFormDefault="qualified">
    <xsd:import namespace="http://schemas.microsoft.com/office/2006/documentManagement/types"/>
    <xsd:import namespace="http://schemas.microsoft.com/office/infopath/2007/PartnerControls"/>
    <xsd:element name="SharedWithUsers" ma:index="10"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Jakamisen tiedot" ma:internalName="SharedWithDetails" ma:readOnly="true">
      <xsd:simpleType>
        <xsd:restriction base="dms:Note">
          <xsd:maxLength value="255"/>
        </xsd:restriction>
      </xsd:simpleType>
    </xsd:element>
    <xsd:element name="TaxCatchAll" ma:index="16" nillable="true" ma:displayName="Taxonomy Catch All Column" ma:hidden="true" ma:list="{a77eeadb-bcf4-464a-9b40-58f9cec5ef7a}" ma:internalName="TaxCatchAll" ma:showField="CatchAllData" ma:web="fb4a9633-3eef-4a6f-9486-9ea2f61fbc6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lcf76f155ced4ddcb4097134ff3c332f xmlns="15179f5a-4ad6-4fda-b549-fe337fc1911f">
      <Terms xmlns="http://schemas.microsoft.com/office/infopath/2007/PartnerControls"/>
    </lcf76f155ced4ddcb4097134ff3c332f>
    <TaxCatchAll xmlns="fb4a9633-3eef-4a6f-9486-9ea2f61fbc60"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C2A096CB-096D-464E-8B01-C24EB6DE5295}"/>
</file>

<file path=customXml/itemProps2.xml><?xml version="1.0" encoding="utf-8"?>
<ds:datastoreItem xmlns:ds="http://schemas.openxmlformats.org/officeDocument/2006/customXml" ds:itemID="{37C36038-8152-4656-9331-A39352E61196}"/>
</file>

<file path=customXml/itemProps3.xml><?xml version="1.0" encoding="utf-8"?>
<ds:datastoreItem xmlns:ds="http://schemas.openxmlformats.org/officeDocument/2006/customXml" ds:itemID="{FC574CF9-92BA-4277-A6C5-179887AC6C55}"/>
</file>

<file path=docProps/app.xml><?xml version="1.0" encoding="utf-8"?>
<Properties xmlns="http://schemas.openxmlformats.org/officeDocument/2006/extended-properties" xmlns:vt="http://schemas.openxmlformats.org/officeDocument/2006/docPropsVTypes">
  <Template>Office 2013 - 2022 Theme</Template>
  <TotalTime>944</TotalTime>
  <Words>1325</Words>
  <Application>Microsoft Office PowerPoint</Application>
  <PresentationFormat>Mukautettu</PresentationFormat>
  <Paragraphs>178</Paragraphs>
  <Slides>16</Slides>
  <Notes>0</Notes>
  <HiddenSlides>0</HiddenSlides>
  <MMClips>0</MMClips>
  <ScaleCrop>false</ScaleCrop>
  <HeadingPairs>
    <vt:vector size="6" baseType="variant">
      <vt:variant>
        <vt:lpstr>Käytetyt fontit</vt:lpstr>
      </vt:variant>
      <vt:variant>
        <vt:i4>5</vt:i4>
      </vt:variant>
      <vt:variant>
        <vt:lpstr>Teema</vt:lpstr>
      </vt:variant>
      <vt:variant>
        <vt:i4>1</vt:i4>
      </vt:variant>
      <vt:variant>
        <vt:lpstr>Dian otsikot</vt:lpstr>
      </vt:variant>
      <vt:variant>
        <vt:i4>16</vt:i4>
      </vt:variant>
    </vt:vector>
  </HeadingPairs>
  <TitlesOfParts>
    <vt:vector size="22" baseType="lpstr">
      <vt:lpstr>Arial</vt:lpstr>
      <vt:lpstr>BelyDisplayW00-Regular</vt:lpstr>
      <vt:lpstr>Calibri</vt:lpstr>
      <vt:lpstr>Calibri Light</vt:lpstr>
      <vt:lpstr>Nunito</vt:lpstr>
      <vt:lpstr>Office-teema</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Anu-Anette Varho</dc:creator>
  <cp:lastModifiedBy>Anu-Anette Varho</cp:lastModifiedBy>
  <cp:revision>39</cp:revision>
  <dcterms:created xsi:type="dcterms:W3CDTF">2024-01-12T10:51:41Z</dcterms:created>
  <dcterms:modified xsi:type="dcterms:W3CDTF">2024-06-27T10:02:11Z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0x010100C46353853A8FC14A96F888FB7F35B9C3</vt:lpwstr>
  </property>
</Properties>
</file>